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36"/>
  </p:handout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82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5" r:id="rId22"/>
    <p:sldId id="280" r:id="rId23"/>
    <p:sldId id="281" r:id="rId24"/>
    <p:sldId id="276" r:id="rId25"/>
    <p:sldId id="277" r:id="rId26"/>
    <p:sldId id="278" r:id="rId27"/>
    <p:sldId id="279" r:id="rId28"/>
    <p:sldId id="283" r:id="rId29"/>
    <p:sldId id="288" r:id="rId30"/>
    <p:sldId id="290" r:id="rId31"/>
    <p:sldId id="289" r:id="rId32"/>
    <p:sldId id="285" r:id="rId33"/>
    <p:sldId id="286" r:id="rId34"/>
    <p:sldId id="287" r:id="rId35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7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42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84C595-F652-4AAB-938E-CF9BC4065424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E8FFF23-7AFA-4B36-BD2F-A6815B272D81}">
      <dgm:prSet custT="1"/>
      <dgm:spPr/>
      <dgm:t>
        <a:bodyPr/>
        <a:lstStyle/>
        <a:p>
          <a:pPr rtl="0"/>
          <a:r>
            <a:rPr lang="de-DE" sz="3200" dirty="0">
              <a:latin typeface="Grundschrift" panose="00000500000000000000" pitchFamily="2" charset="0"/>
            </a:rPr>
            <a:t>Öffnung von </a:t>
          </a:r>
        </a:p>
        <a:p>
          <a:pPr rtl="0"/>
          <a:r>
            <a:rPr lang="de-DE" sz="3200" dirty="0">
              <a:latin typeface="Grundschrift" panose="00000500000000000000" pitchFamily="2" charset="0"/>
            </a:rPr>
            <a:t>6.30Uhr bis </a:t>
          </a:r>
        </a:p>
        <a:p>
          <a:pPr rtl="0"/>
          <a:r>
            <a:rPr lang="de-DE" sz="3200" dirty="0">
              <a:latin typeface="Grundschrift" panose="00000500000000000000" pitchFamily="2" charset="0"/>
            </a:rPr>
            <a:t>17Uhr</a:t>
          </a:r>
        </a:p>
      </dgm:t>
    </dgm:pt>
    <dgm:pt modelId="{AD98C337-6A29-42B4-A09A-8EF8EC3E372B}" type="parTrans" cxnId="{656C1546-0B12-4C6B-BBF4-20DDF5492943}">
      <dgm:prSet/>
      <dgm:spPr/>
      <dgm:t>
        <a:bodyPr/>
        <a:lstStyle/>
        <a:p>
          <a:endParaRPr lang="de-DE"/>
        </a:p>
      </dgm:t>
    </dgm:pt>
    <dgm:pt modelId="{1A34804B-D8C7-4644-8389-D1A1E94E047A}" type="sibTrans" cxnId="{656C1546-0B12-4C6B-BBF4-20DDF5492943}">
      <dgm:prSet/>
      <dgm:spPr/>
      <dgm:t>
        <a:bodyPr/>
        <a:lstStyle/>
        <a:p>
          <a:endParaRPr lang="de-DE"/>
        </a:p>
      </dgm:t>
    </dgm:pt>
    <dgm:pt modelId="{73D44235-D9FA-461E-8459-3E85155CFFFA}">
      <dgm:prSet custT="1"/>
      <dgm:spPr/>
      <dgm:t>
        <a:bodyPr/>
        <a:lstStyle/>
        <a:p>
          <a:pPr rtl="0"/>
          <a:r>
            <a:rPr lang="de-DE" sz="3600" dirty="0">
              <a:latin typeface="Grundschrift" panose="00000500000000000000" pitchFamily="2" charset="0"/>
            </a:rPr>
            <a:t>Unterricht mit Bewegungs-pausen</a:t>
          </a:r>
        </a:p>
      </dgm:t>
    </dgm:pt>
    <dgm:pt modelId="{8F4DC618-924F-4401-8747-09678CA64D8F}" type="parTrans" cxnId="{63F09EEC-FC72-4500-8914-D734C08BB4AC}">
      <dgm:prSet/>
      <dgm:spPr/>
      <dgm:t>
        <a:bodyPr/>
        <a:lstStyle/>
        <a:p>
          <a:endParaRPr lang="de-DE"/>
        </a:p>
      </dgm:t>
    </dgm:pt>
    <dgm:pt modelId="{4967C9CC-3CC4-4E2E-A434-95792BBAC764}" type="sibTrans" cxnId="{63F09EEC-FC72-4500-8914-D734C08BB4AC}">
      <dgm:prSet/>
      <dgm:spPr/>
      <dgm:t>
        <a:bodyPr/>
        <a:lstStyle/>
        <a:p>
          <a:endParaRPr lang="de-DE"/>
        </a:p>
      </dgm:t>
    </dgm:pt>
    <dgm:pt modelId="{1890CCF0-CE54-4D0A-BDB7-C6067A92F860}">
      <dgm:prSet custT="1"/>
      <dgm:spPr/>
      <dgm:t>
        <a:bodyPr/>
        <a:lstStyle/>
        <a:p>
          <a:pPr rtl="0"/>
          <a:r>
            <a:rPr lang="de-DE" sz="3600" dirty="0">
              <a:latin typeface="Grundschrift" panose="00000500000000000000" pitchFamily="2" charset="0"/>
            </a:rPr>
            <a:t>Betreuungs-möglichkeit</a:t>
          </a:r>
          <a:endParaRPr lang="de-DE" sz="1800" dirty="0">
            <a:latin typeface="Grundschrift" panose="00000500000000000000" pitchFamily="2" charset="0"/>
          </a:endParaRPr>
        </a:p>
      </dgm:t>
    </dgm:pt>
    <dgm:pt modelId="{67A21D5C-2AA9-4B22-A900-F6205404AA15}" type="parTrans" cxnId="{88A0CA06-2441-4BD9-AE7B-0685AFC1030A}">
      <dgm:prSet/>
      <dgm:spPr/>
      <dgm:t>
        <a:bodyPr/>
        <a:lstStyle/>
        <a:p>
          <a:endParaRPr lang="de-DE"/>
        </a:p>
      </dgm:t>
    </dgm:pt>
    <dgm:pt modelId="{64BAECDC-8029-40E0-B71F-3498311B0364}" type="sibTrans" cxnId="{88A0CA06-2441-4BD9-AE7B-0685AFC1030A}">
      <dgm:prSet/>
      <dgm:spPr/>
      <dgm:t>
        <a:bodyPr/>
        <a:lstStyle/>
        <a:p>
          <a:endParaRPr lang="de-DE"/>
        </a:p>
      </dgm:t>
    </dgm:pt>
    <dgm:pt modelId="{F8B2F431-5B84-49EC-A7A2-8D3788D64C9A}" type="pres">
      <dgm:prSet presAssocID="{1884C595-F652-4AAB-938E-CF9BC4065424}" presName="Name0" presStyleCnt="0">
        <dgm:presLayoutVars>
          <dgm:dir/>
          <dgm:resizeHandles val="exact"/>
        </dgm:presLayoutVars>
      </dgm:prSet>
      <dgm:spPr/>
    </dgm:pt>
    <dgm:pt modelId="{A3E7E4DC-06CD-42D8-8C55-DF2D8C3895AB}" type="pres">
      <dgm:prSet presAssocID="{EE8FFF23-7AFA-4B36-BD2F-A6815B272D81}" presName="Name5" presStyleLbl="vennNode1" presStyleIdx="0" presStyleCnt="3">
        <dgm:presLayoutVars>
          <dgm:bulletEnabled val="1"/>
        </dgm:presLayoutVars>
      </dgm:prSet>
      <dgm:spPr/>
    </dgm:pt>
    <dgm:pt modelId="{CF08BE78-9807-4953-B8D1-CF619480A0F7}" type="pres">
      <dgm:prSet presAssocID="{1A34804B-D8C7-4644-8389-D1A1E94E047A}" presName="space" presStyleCnt="0"/>
      <dgm:spPr/>
    </dgm:pt>
    <dgm:pt modelId="{E642B75A-6328-400F-A76D-F1FFD5834339}" type="pres">
      <dgm:prSet presAssocID="{73D44235-D9FA-461E-8459-3E85155CFFFA}" presName="Name5" presStyleLbl="vennNode1" presStyleIdx="1" presStyleCnt="3">
        <dgm:presLayoutVars>
          <dgm:bulletEnabled val="1"/>
        </dgm:presLayoutVars>
      </dgm:prSet>
      <dgm:spPr/>
    </dgm:pt>
    <dgm:pt modelId="{599553E8-9D7A-4D49-9E11-EA435D079246}" type="pres">
      <dgm:prSet presAssocID="{4967C9CC-3CC4-4E2E-A434-95792BBAC764}" presName="space" presStyleCnt="0"/>
      <dgm:spPr/>
    </dgm:pt>
    <dgm:pt modelId="{9EB94D3A-E53F-4AED-8F54-2DF615A2C82F}" type="pres">
      <dgm:prSet presAssocID="{1890CCF0-CE54-4D0A-BDB7-C6067A92F860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88A0CA06-2441-4BD9-AE7B-0685AFC1030A}" srcId="{1884C595-F652-4AAB-938E-CF9BC4065424}" destId="{1890CCF0-CE54-4D0A-BDB7-C6067A92F860}" srcOrd="2" destOrd="0" parTransId="{67A21D5C-2AA9-4B22-A900-F6205404AA15}" sibTransId="{64BAECDC-8029-40E0-B71F-3498311B0364}"/>
    <dgm:cxn modelId="{656C1546-0B12-4C6B-BBF4-20DDF5492943}" srcId="{1884C595-F652-4AAB-938E-CF9BC4065424}" destId="{EE8FFF23-7AFA-4B36-BD2F-A6815B272D81}" srcOrd="0" destOrd="0" parTransId="{AD98C337-6A29-42B4-A09A-8EF8EC3E372B}" sibTransId="{1A34804B-D8C7-4644-8389-D1A1E94E047A}"/>
    <dgm:cxn modelId="{80AB0D72-0D76-4673-BFB9-90D3445380C8}" type="presOf" srcId="{1890CCF0-CE54-4D0A-BDB7-C6067A92F860}" destId="{9EB94D3A-E53F-4AED-8F54-2DF615A2C82F}" srcOrd="0" destOrd="0" presId="urn:microsoft.com/office/officeart/2005/8/layout/venn3"/>
    <dgm:cxn modelId="{84559B8B-6D6E-4EAC-814F-52E202408F6D}" type="presOf" srcId="{EE8FFF23-7AFA-4B36-BD2F-A6815B272D81}" destId="{A3E7E4DC-06CD-42D8-8C55-DF2D8C3895AB}" srcOrd="0" destOrd="0" presId="urn:microsoft.com/office/officeart/2005/8/layout/venn3"/>
    <dgm:cxn modelId="{FA27F89F-B8AE-4276-A42D-84023F2324E7}" type="presOf" srcId="{1884C595-F652-4AAB-938E-CF9BC4065424}" destId="{F8B2F431-5B84-49EC-A7A2-8D3788D64C9A}" srcOrd="0" destOrd="0" presId="urn:microsoft.com/office/officeart/2005/8/layout/venn3"/>
    <dgm:cxn modelId="{7F4D5FE6-FD61-4CCE-A95C-D669E105EBA5}" type="presOf" srcId="{73D44235-D9FA-461E-8459-3E85155CFFFA}" destId="{E642B75A-6328-400F-A76D-F1FFD5834339}" srcOrd="0" destOrd="0" presId="urn:microsoft.com/office/officeart/2005/8/layout/venn3"/>
    <dgm:cxn modelId="{63F09EEC-FC72-4500-8914-D734C08BB4AC}" srcId="{1884C595-F652-4AAB-938E-CF9BC4065424}" destId="{73D44235-D9FA-461E-8459-3E85155CFFFA}" srcOrd="1" destOrd="0" parTransId="{8F4DC618-924F-4401-8747-09678CA64D8F}" sibTransId="{4967C9CC-3CC4-4E2E-A434-95792BBAC764}"/>
    <dgm:cxn modelId="{B61DE321-08FD-400E-B5DB-CCD75F5D28D3}" type="presParOf" srcId="{F8B2F431-5B84-49EC-A7A2-8D3788D64C9A}" destId="{A3E7E4DC-06CD-42D8-8C55-DF2D8C3895AB}" srcOrd="0" destOrd="0" presId="urn:microsoft.com/office/officeart/2005/8/layout/venn3"/>
    <dgm:cxn modelId="{7B80DDD7-82B6-40E3-8E90-E13FAD6CD20C}" type="presParOf" srcId="{F8B2F431-5B84-49EC-A7A2-8D3788D64C9A}" destId="{CF08BE78-9807-4953-B8D1-CF619480A0F7}" srcOrd="1" destOrd="0" presId="urn:microsoft.com/office/officeart/2005/8/layout/venn3"/>
    <dgm:cxn modelId="{F7D4F962-F520-4E8F-8BF1-357A3FBF4566}" type="presParOf" srcId="{F8B2F431-5B84-49EC-A7A2-8D3788D64C9A}" destId="{E642B75A-6328-400F-A76D-F1FFD5834339}" srcOrd="2" destOrd="0" presId="urn:microsoft.com/office/officeart/2005/8/layout/venn3"/>
    <dgm:cxn modelId="{8D6A8509-4129-4557-9AA2-F87D40614110}" type="presParOf" srcId="{F8B2F431-5B84-49EC-A7A2-8D3788D64C9A}" destId="{599553E8-9D7A-4D49-9E11-EA435D079246}" srcOrd="3" destOrd="0" presId="urn:microsoft.com/office/officeart/2005/8/layout/venn3"/>
    <dgm:cxn modelId="{BB823698-D243-4B96-892B-51D3DE432428}" type="presParOf" srcId="{F8B2F431-5B84-49EC-A7A2-8D3788D64C9A}" destId="{9EB94D3A-E53F-4AED-8F54-2DF615A2C82F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D6B8FE-9EF9-46E8-80B8-9E6195D6D12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3E47DB1-0FAB-443E-96E4-F71CA9C0E69F}">
      <dgm:prSet/>
      <dgm:spPr/>
      <dgm:t>
        <a:bodyPr/>
        <a:lstStyle/>
        <a:p>
          <a:pPr rtl="0"/>
          <a:r>
            <a:rPr lang="de-DE" dirty="0">
              <a:latin typeface="Grundschrift" panose="00000500000000000000" pitchFamily="2" charset="0"/>
            </a:rPr>
            <a:t>Training der sozialen Kompetenzen</a:t>
          </a:r>
        </a:p>
      </dgm:t>
    </dgm:pt>
    <dgm:pt modelId="{5DA98CA2-3E6D-4D44-8DC8-2658933BC7E3}" type="parTrans" cxnId="{87C1C8F3-71EB-43DC-9646-BC4C76F5B237}">
      <dgm:prSet/>
      <dgm:spPr/>
      <dgm:t>
        <a:bodyPr/>
        <a:lstStyle/>
        <a:p>
          <a:endParaRPr lang="de-DE"/>
        </a:p>
      </dgm:t>
    </dgm:pt>
    <dgm:pt modelId="{2C2DFB19-9980-47D7-8670-2172D3EECA91}" type="sibTrans" cxnId="{87C1C8F3-71EB-43DC-9646-BC4C76F5B237}">
      <dgm:prSet/>
      <dgm:spPr/>
      <dgm:t>
        <a:bodyPr/>
        <a:lstStyle/>
        <a:p>
          <a:endParaRPr lang="de-DE"/>
        </a:p>
      </dgm:t>
    </dgm:pt>
    <dgm:pt modelId="{7B52F9EA-FF1B-4A86-98F7-28266E3A329E}">
      <dgm:prSet/>
      <dgm:spPr/>
      <dgm:t>
        <a:bodyPr/>
        <a:lstStyle/>
        <a:p>
          <a:pPr rtl="0"/>
          <a:r>
            <a:rPr lang="de-DE" dirty="0">
              <a:latin typeface="Grundschrift" panose="00000500000000000000" pitchFamily="2" charset="0"/>
            </a:rPr>
            <a:t>Spielen und Aufgaben im Alltag bedingen einander</a:t>
          </a:r>
        </a:p>
      </dgm:t>
    </dgm:pt>
    <dgm:pt modelId="{1B6B2896-6594-44CC-9549-DBA2DA73601E}" type="parTrans" cxnId="{66AC4D51-FB0C-4656-9F6A-DC84881DAE6B}">
      <dgm:prSet/>
      <dgm:spPr/>
      <dgm:t>
        <a:bodyPr/>
        <a:lstStyle/>
        <a:p>
          <a:endParaRPr lang="de-DE"/>
        </a:p>
      </dgm:t>
    </dgm:pt>
    <dgm:pt modelId="{E38D95F0-CE67-4191-BC28-7EE981723534}" type="sibTrans" cxnId="{66AC4D51-FB0C-4656-9F6A-DC84881DAE6B}">
      <dgm:prSet/>
      <dgm:spPr/>
      <dgm:t>
        <a:bodyPr/>
        <a:lstStyle/>
        <a:p>
          <a:endParaRPr lang="de-DE"/>
        </a:p>
      </dgm:t>
    </dgm:pt>
    <dgm:pt modelId="{2D271449-4CDB-43C8-9A2F-32D4A29F8DA3}">
      <dgm:prSet/>
      <dgm:spPr/>
      <dgm:t>
        <a:bodyPr/>
        <a:lstStyle/>
        <a:p>
          <a:pPr rtl="0"/>
          <a:r>
            <a:rPr lang="de-DE" dirty="0">
              <a:latin typeface="Grundschrift" panose="00000500000000000000" pitchFamily="2" charset="0"/>
            </a:rPr>
            <a:t>Verschiedene Lernorte: </a:t>
          </a:r>
        </a:p>
      </dgm:t>
    </dgm:pt>
    <dgm:pt modelId="{C6D0DDC8-4968-4B4D-8F76-3496EA5C5019}" type="parTrans" cxnId="{05AEDCDC-D703-42FD-92EA-7576E8C5BDE8}">
      <dgm:prSet/>
      <dgm:spPr/>
      <dgm:t>
        <a:bodyPr/>
        <a:lstStyle/>
        <a:p>
          <a:endParaRPr lang="de-DE"/>
        </a:p>
      </dgm:t>
    </dgm:pt>
    <dgm:pt modelId="{90292EFA-945B-4CCC-A9C2-86930629CF6D}" type="sibTrans" cxnId="{05AEDCDC-D703-42FD-92EA-7576E8C5BDE8}">
      <dgm:prSet/>
      <dgm:spPr/>
      <dgm:t>
        <a:bodyPr/>
        <a:lstStyle/>
        <a:p>
          <a:endParaRPr lang="de-DE"/>
        </a:p>
      </dgm:t>
    </dgm:pt>
    <dgm:pt modelId="{6948F96D-6FCA-4463-A7D6-7BBE297DDC3C}">
      <dgm:prSet/>
      <dgm:spPr/>
      <dgm:t>
        <a:bodyPr/>
        <a:lstStyle/>
        <a:p>
          <a:pPr rtl="0"/>
          <a:r>
            <a:rPr lang="de-DE" dirty="0">
              <a:latin typeface="Grundschrift" panose="00000500000000000000" pitchFamily="2" charset="0"/>
            </a:rPr>
            <a:t>Klassenraum</a:t>
          </a:r>
        </a:p>
      </dgm:t>
    </dgm:pt>
    <dgm:pt modelId="{0386D6D4-442E-4707-BAB1-359CD5C14FBD}" type="parTrans" cxnId="{208290DF-ECF9-440F-9414-03D079DC179F}">
      <dgm:prSet/>
      <dgm:spPr/>
      <dgm:t>
        <a:bodyPr/>
        <a:lstStyle/>
        <a:p>
          <a:endParaRPr lang="de-DE"/>
        </a:p>
      </dgm:t>
    </dgm:pt>
    <dgm:pt modelId="{8EEB4ECF-B614-40B7-AB21-292A179D8C22}" type="sibTrans" cxnId="{208290DF-ECF9-440F-9414-03D079DC179F}">
      <dgm:prSet/>
      <dgm:spPr/>
      <dgm:t>
        <a:bodyPr/>
        <a:lstStyle/>
        <a:p>
          <a:endParaRPr lang="de-DE"/>
        </a:p>
      </dgm:t>
    </dgm:pt>
    <dgm:pt modelId="{03BD13E7-CF2F-4BD9-936E-9123F0160F16}">
      <dgm:prSet/>
      <dgm:spPr/>
      <dgm:t>
        <a:bodyPr/>
        <a:lstStyle/>
        <a:p>
          <a:pPr rtl="0"/>
          <a:r>
            <a:rPr lang="de-DE" dirty="0">
              <a:latin typeface="Grundschrift" panose="00000500000000000000" pitchFamily="2" charset="0"/>
            </a:rPr>
            <a:t>Flur</a:t>
          </a:r>
        </a:p>
      </dgm:t>
    </dgm:pt>
    <dgm:pt modelId="{117C32C1-46AD-47B0-9012-54C5F76D8D5B}" type="parTrans" cxnId="{9F12927D-B198-40C3-BF94-51E776B75222}">
      <dgm:prSet/>
      <dgm:spPr/>
      <dgm:t>
        <a:bodyPr/>
        <a:lstStyle/>
        <a:p>
          <a:endParaRPr lang="de-DE"/>
        </a:p>
      </dgm:t>
    </dgm:pt>
    <dgm:pt modelId="{F0C31A04-FCD4-401E-B113-9B697927B168}" type="sibTrans" cxnId="{9F12927D-B198-40C3-BF94-51E776B75222}">
      <dgm:prSet/>
      <dgm:spPr/>
      <dgm:t>
        <a:bodyPr/>
        <a:lstStyle/>
        <a:p>
          <a:endParaRPr lang="de-DE"/>
        </a:p>
      </dgm:t>
    </dgm:pt>
    <dgm:pt modelId="{8E8234ED-AAE9-454E-9DEF-C4AE94C624B0}">
      <dgm:prSet/>
      <dgm:spPr/>
      <dgm:t>
        <a:bodyPr/>
        <a:lstStyle/>
        <a:p>
          <a:pPr rtl="0"/>
          <a:r>
            <a:rPr lang="de-DE" dirty="0">
              <a:latin typeface="Grundschrift" panose="00000500000000000000" pitchFamily="2" charset="0"/>
            </a:rPr>
            <a:t>Schulhof</a:t>
          </a:r>
        </a:p>
      </dgm:t>
    </dgm:pt>
    <dgm:pt modelId="{3C0F989B-9E02-4240-B39F-0290B53D1981}" type="parTrans" cxnId="{7460F01B-5A0B-47DA-AB2B-4CFD10CD63F8}">
      <dgm:prSet/>
      <dgm:spPr/>
      <dgm:t>
        <a:bodyPr/>
        <a:lstStyle/>
        <a:p>
          <a:endParaRPr lang="de-DE"/>
        </a:p>
      </dgm:t>
    </dgm:pt>
    <dgm:pt modelId="{51853FFC-CC1C-498D-89F7-3D29960999B0}" type="sibTrans" cxnId="{7460F01B-5A0B-47DA-AB2B-4CFD10CD63F8}">
      <dgm:prSet/>
      <dgm:spPr/>
      <dgm:t>
        <a:bodyPr/>
        <a:lstStyle/>
        <a:p>
          <a:endParaRPr lang="de-DE"/>
        </a:p>
      </dgm:t>
    </dgm:pt>
    <dgm:pt modelId="{00FFAE30-4781-4A5B-8AC3-B35FFB26060C}">
      <dgm:prSet/>
      <dgm:spPr/>
      <dgm:t>
        <a:bodyPr/>
        <a:lstStyle/>
        <a:p>
          <a:pPr rtl="0"/>
          <a:r>
            <a:rPr lang="de-DE" dirty="0">
              <a:latin typeface="Grundschrift" panose="00000500000000000000" pitchFamily="2" charset="0"/>
            </a:rPr>
            <a:t>Turnhalle</a:t>
          </a:r>
        </a:p>
      </dgm:t>
    </dgm:pt>
    <dgm:pt modelId="{D5D8AE23-EB27-43CA-9DE9-1C6795974C76}" type="parTrans" cxnId="{835F6D6E-0ED2-46E1-9DFC-F58EAFACCC90}">
      <dgm:prSet/>
      <dgm:spPr/>
      <dgm:t>
        <a:bodyPr/>
        <a:lstStyle/>
        <a:p>
          <a:endParaRPr lang="de-DE"/>
        </a:p>
      </dgm:t>
    </dgm:pt>
    <dgm:pt modelId="{C8883CBD-7B04-425B-8AB6-7F703DA8B34A}" type="sibTrans" cxnId="{835F6D6E-0ED2-46E1-9DFC-F58EAFACCC90}">
      <dgm:prSet/>
      <dgm:spPr/>
      <dgm:t>
        <a:bodyPr/>
        <a:lstStyle/>
        <a:p>
          <a:endParaRPr lang="de-DE"/>
        </a:p>
      </dgm:t>
    </dgm:pt>
    <dgm:pt modelId="{E188303B-736A-411F-B00A-CE8FFFC53DE5}">
      <dgm:prSet/>
      <dgm:spPr/>
      <dgm:t>
        <a:bodyPr/>
        <a:lstStyle/>
        <a:p>
          <a:pPr rtl="0"/>
          <a:r>
            <a:rPr lang="de-DE" dirty="0">
              <a:latin typeface="Grundschrift" panose="00000500000000000000" pitchFamily="2" charset="0"/>
            </a:rPr>
            <a:t>Aula</a:t>
          </a:r>
        </a:p>
      </dgm:t>
    </dgm:pt>
    <dgm:pt modelId="{A8350B16-3400-48F5-A36A-B21F2ED539B1}" type="parTrans" cxnId="{A723F6E4-19B9-4274-B0E0-AD678591C405}">
      <dgm:prSet/>
      <dgm:spPr/>
      <dgm:t>
        <a:bodyPr/>
        <a:lstStyle/>
        <a:p>
          <a:endParaRPr lang="de-DE"/>
        </a:p>
      </dgm:t>
    </dgm:pt>
    <dgm:pt modelId="{0383D554-3AC8-470E-867C-AD8757F54535}" type="sibTrans" cxnId="{A723F6E4-19B9-4274-B0E0-AD678591C405}">
      <dgm:prSet/>
      <dgm:spPr/>
      <dgm:t>
        <a:bodyPr/>
        <a:lstStyle/>
        <a:p>
          <a:endParaRPr lang="de-DE"/>
        </a:p>
      </dgm:t>
    </dgm:pt>
    <dgm:pt modelId="{137E771E-5151-4807-9004-5CCF32201471}" type="pres">
      <dgm:prSet presAssocID="{BCD6B8FE-9EF9-46E8-80B8-9E6195D6D123}" presName="CompostProcess" presStyleCnt="0">
        <dgm:presLayoutVars>
          <dgm:dir/>
          <dgm:resizeHandles val="exact"/>
        </dgm:presLayoutVars>
      </dgm:prSet>
      <dgm:spPr/>
    </dgm:pt>
    <dgm:pt modelId="{85BB0097-2B1F-4D76-8DDF-0FEC313D6D76}" type="pres">
      <dgm:prSet presAssocID="{BCD6B8FE-9EF9-46E8-80B8-9E6195D6D123}" presName="arrow" presStyleLbl="bgShp" presStyleIdx="0" presStyleCnt="1"/>
      <dgm:spPr/>
    </dgm:pt>
    <dgm:pt modelId="{CB2BB1ED-B783-4FDE-B7DF-5FC9289F702D}" type="pres">
      <dgm:prSet presAssocID="{BCD6B8FE-9EF9-46E8-80B8-9E6195D6D123}" presName="linearProcess" presStyleCnt="0"/>
      <dgm:spPr/>
    </dgm:pt>
    <dgm:pt modelId="{5862CA17-78C8-4216-8009-C3D99BD842E4}" type="pres">
      <dgm:prSet presAssocID="{53E47DB1-0FAB-443E-96E4-F71CA9C0E69F}" presName="textNode" presStyleLbl="node1" presStyleIdx="0" presStyleCnt="3">
        <dgm:presLayoutVars>
          <dgm:bulletEnabled val="1"/>
        </dgm:presLayoutVars>
      </dgm:prSet>
      <dgm:spPr/>
    </dgm:pt>
    <dgm:pt modelId="{DE52567B-D860-400B-B6E1-A819C27DDBB6}" type="pres">
      <dgm:prSet presAssocID="{2C2DFB19-9980-47D7-8670-2172D3EECA91}" presName="sibTrans" presStyleCnt="0"/>
      <dgm:spPr/>
    </dgm:pt>
    <dgm:pt modelId="{9B643FC9-D445-432E-8AC4-6010382D89CA}" type="pres">
      <dgm:prSet presAssocID="{7B52F9EA-FF1B-4A86-98F7-28266E3A329E}" presName="textNode" presStyleLbl="node1" presStyleIdx="1" presStyleCnt="3">
        <dgm:presLayoutVars>
          <dgm:bulletEnabled val="1"/>
        </dgm:presLayoutVars>
      </dgm:prSet>
      <dgm:spPr/>
    </dgm:pt>
    <dgm:pt modelId="{8C7E10D6-52B6-4FE0-99CF-68FD06E4CA63}" type="pres">
      <dgm:prSet presAssocID="{E38D95F0-CE67-4191-BC28-7EE981723534}" presName="sibTrans" presStyleCnt="0"/>
      <dgm:spPr/>
    </dgm:pt>
    <dgm:pt modelId="{12097073-5AFF-4EE8-90C5-0341F9A60549}" type="pres">
      <dgm:prSet presAssocID="{2D271449-4CDB-43C8-9A2F-32D4A29F8DA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F351218-4125-40FE-BF58-0F3CCF5D2B3D}" type="presOf" srcId="{E188303B-736A-411F-B00A-CE8FFFC53DE5}" destId="{12097073-5AFF-4EE8-90C5-0341F9A60549}" srcOrd="0" destOrd="5" presId="urn:microsoft.com/office/officeart/2005/8/layout/hProcess9"/>
    <dgm:cxn modelId="{7460F01B-5A0B-47DA-AB2B-4CFD10CD63F8}" srcId="{2D271449-4CDB-43C8-9A2F-32D4A29F8DA3}" destId="{8E8234ED-AAE9-454E-9DEF-C4AE94C624B0}" srcOrd="2" destOrd="0" parTransId="{3C0F989B-9E02-4240-B39F-0290B53D1981}" sibTransId="{51853FFC-CC1C-498D-89F7-3D29960999B0}"/>
    <dgm:cxn modelId="{9CE9571E-7763-42D1-9FCB-F61BBBCF60B3}" type="presOf" srcId="{8E8234ED-AAE9-454E-9DEF-C4AE94C624B0}" destId="{12097073-5AFF-4EE8-90C5-0341F9A60549}" srcOrd="0" destOrd="3" presId="urn:microsoft.com/office/officeart/2005/8/layout/hProcess9"/>
    <dgm:cxn modelId="{C20B7020-C963-4F63-9A4F-BFFFEC903903}" type="presOf" srcId="{7B52F9EA-FF1B-4A86-98F7-28266E3A329E}" destId="{9B643FC9-D445-432E-8AC4-6010382D89CA}" srcOrd="0" destOrd="0" presId="urn:microsoft.com/office/officeart/2005/8/layout/hProcess9"/>
    <dgm:cxn modelId="{835F6D6E-0ED2-46E1-9DFC-F58EAFACCC90}" srcId="{2D271449-4CDB-43C8-9A2F-32D4A29F8DA3}" destId="{00FFAE30-4781-4A5B-8AC3-B35FFB26060C}" srcOrd="3" destOrd="0" parTransId="{D5D8AE23-EB27-43CA-9DE9-1C6795974C76}" sibTransId="{C8883CBD-7B04-425B-8AB6-7F703DA8B34A}"/>
    <dgm:cxn modelId="{66AC4D51-FB0C-4656-9F6A-DC84881DAE6B}" srcId="{BCD6B8FE-9EF9-46E8-80B8-9E6195D6D123}" destId="{7B52F9EA-FF1B-4A86-98F7-28266E3A329E}" srcOrd="1" destOrd="0" parTransId="{1B6B2896-6594-44CC-9549-DBA2DA73601E}" sibTransId="{E38D95F0-CE67-4191-BC28-7EE981723534}"/>
    <dgm:cxn modelId="{9F12927D-B198-40C3-BF94-51E776B75222}" srcId="{2D271449-4CDB-43C8-9A2F-32D4A29F8DA3}" destId="{03BD13E7-CF2F-4BD9-936E-9123F0160F16}" srcOrd="1" destOrd="0" parTransId="{117C32C1-46AD-47B0-9012-54C5F76D8D5B}" sibTransId="{F0C31A04-FCD4-401E-B113-9B697927B168}"/>
    <dgm:cxn modelId="{63D66783-88FE-49A4-85AE-F32603E73916}" type="presOf" srcId="{03BD13E7-CF2F-4BD9-936E-9123F0160F16}" destId="{12097073-5AFF-4EE8-90C5-0341F9A60549}" srcOrd="0" destOrd="2" presId="urn:microsoft.com/office/officeart/2005/8/layout/hProcess9"/>
    <dgm:cxn modelId="{75D611A5-E4A3-404D-A994-E3F1DB067859}" type="presOf" srcId="{BCD6B8FE-9EF9-46E8-80B8-9E6195D6D123}" destId="{137E771E-5151-4807-9004-5CCF32201471}" srcOrd="0" destOrd="0" presId="urn:microsoft.com/office/officeart/2005/8/layout/hProcess9"/>
    <dgm:cxn modelId="{69F9B6D0-F924-44BD-9341-9529F9F9969A}" type="presOf" srcId="{6948F96D-6FCA-4463-A7D6-7BBE297DDC3C}" destId="{12097073-5AFF-4EE8-90C5-0341F9A60549}" srcOrd="0" destOrd="1" presId="urn:microsoft.com/office/officeart/2005/8/layout/hProcess9"/>
    <dgm:cxn modelId="{1B5CE9D6-AB78-4F27-84CA-F3540B570D72}" type="presOf" srcId="{53E47DB1-0FAB-443E-96E4-F71CA9C0E69F}" destId="{5862CA17-78C8-4216-8009-C3D99BD842E4}" srcOrd="0" destOrd="0" presId="urn:microsoft.com/office/officeart/2005/8/layout/hProcess9"/>
    <dgm:cxn modelId="{CF8CDDD8-AA94-4734-AB23-2B9111F4F8F3}" type="presOf" srcId="{2D271449-4CDB-43C8-9A2F-32D4A29F8DA3}" destId="{12097073-5AFF-4EE8-90C5-0341F9A60549}" srcOrd="0" destOrd="0" presId="urn:microsoft.com/office/officeart/2005/8/layout/hProcess9"/>
    <dgm:cxn modelId="{8AAEDED8-F26D-4885-B2F9-ECEFE4893812}" type="presOf" srcId="{00FFAE30-4781-4A5B-8AC3-B35FFB26060C}" destId="{12097073-5AFF-4EE8-90C5-0341F9A60549}" srcOrd="0" destOrd="4" presId="urn:microsoft.com/office/officeart/2005/8/layout/hProcess9"/>
    <dgm:cxn modelId="{05AEDCDC-D703-42FD-92EA-7576E8C5BDE8}" srcId="{BCD6B8FE-9EF9-46E8-80B8-9E6195D6D123}" destId="{2D271449-4CDB-43C8-9A2F-32D4A29F8DA3}" srcOrd="2" destOrd="0" parTransId="{C6D0DDC8-4968-4B4D-8F76-3496EA5C5019}" sibTransId="{90292EFA-945B-4CCC-A9C2-86930629CF6D}"/>
    <dgm:cxn modelId="{208290DF-ECF9-440F-9414-03D079DC179F}" srcId="{2D271449-4CDB-43C8-9A2F-32D4A29F8DA3}" destId="{6948F96D-6FCA-4463-A7D6-7BBE297DDC3C}" srcOrd="0" destOrd="0" parTransId="{0386D6D4-442E-4707-BAB1-359CD5C14FBD}" sibTransId="{8EEB4ECF-B614-40B7-AB21-292A179D8C22}"/>
    <dgm:cxn modelId="{A723F6E4-19B9-4274-B0E0-AD678591C405}" srcId="{2D271449-4CDB-43C8-9A2F-32D4A29F8DA3}" destId="{E188303B-736A-411F-B00A-CE8FFFC53DE5}" srcOrd="4" destOrd="0" parTransId="{A8350B16-3400-48F5-A36A-B21F2ED539B1}" sibTransId="{0383D554-3AC8-470E-867C-AD8757F54535}"/>
    <dgm:cxn modelId="{87C1C8F3-71EB-43DC-9646-BC4C76F5B237}" srcId="{BCD6B8FE-9EF9-46E8-80B8-9E6195D6D123}" destId="{53E47DB1-0FAB-443E-96E4-F71CA9C0E69F}" srcOrd="0" destOrd="0" parTransId="{5DA98CA2-3E6D-4D44-8DC8-2658933BC7E3}" sibTransId="{2C2DFB19-9980-47D7-8670-2172D3EECA91}"/>
    <dgm:cxn modelId="{CFEFB8EA-6121-4945-95B9-A82783373BE3}" type="presParOf" srcId="{137E771E-5151-4807-9004-5CCF32201471}" destId="{85BB0097-2B1F-4D76-8DDF-0FEC313D6D76}" srcOrd="0" destOrd="0" presId="urn:microsoft.com/office/officeart/2005/8/layout/hProcess9"/>
    <dgm:cxn modelId="{A160932C-3E40-4658-AD20-1FBBC344D224}" type="presParOf" srcId="{137E771E-5151-4807-9004-5CCF32201471}" destId="{CB2BB1ED-B783-4FDE-B7DF-5FC9289F702D}" srcOrd="1" destOrd="0" presId="urn:microsoft.com/office/officeart/2005/8/layout/hProcess9"/>
    <dgm:cxn modelId="{A5F50C78-674E-47B9-B36D-2E8084DDC98F}" type="presParOf" srcId="{CB2BB1ED-B783-4FDE-B7DF-5FC9289F702D}" destId="{5862CA17-78C8-4216-8009-C3D99BD842E4}" srcOrd="0" destOrd="0" presId="urn:microsoft.com/office/officeart/2005/8/layout/hProcess9"/>
    <dgm:cxn modelId="{0C37B240-18EE-4F5F-A669-E86AEEE56A1E}" type="presParOf" srcId="{CB2BB1ED-B783-4FDE-B7DF-5FC9289F702D}" destId="{DE52567B-D860-400B-B6E1-A819C27DDBB6}" srcOrd="1" destOrd="0" presId="urn:microsoft.com/office/officeart/2005/8/layout/hProcess9"/>
    <dgm:cxn modelId="{386719CE-D16F-4A5B-A68E-F57C8A15D0B8}" type="presParOf" srcId="{CB2BB1ED-B783-4FDE-B7DF-5FC9289F702D}" destId="{9B643FC9-D445-432E-8AC4-6010382D89CA}" srcOrd="2" destOrd="0" presId="urn:microsoft.com/office/officeart/2005/8/layout/hProcess9"/>
    <dgm:cxn modelId="{50D712CC-2953-44C4-A4CF-D77277ABF49E}" type="presParOf" srcId="{CB2BB1ED-B783-4FDE-B7DF-5FC9289F702D}" destId="{8C7E10D6-52B6-4FE0-99CF-68FD06E4CA63}" srcOrd="3" destOrd="0" presId="urn:microsoft.com/office/officeart/2005/8/layout/hProcess9"/>
    <dgm:cxn modelId="{9F259121-AAA0-4F6C-94A0-DE5427DB2552}" type="presParOf" srcId="{CB2BB1ED-B783-4FDE-B7DF-5FC9289F702D}" destId="{12097073-5AFF-4EE8-90C5-0341F9A6054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69C69B-99A9-42AC-B5DC-91639E762751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de-DE"/>
        </a:p>
      </dgm:t>
    </dgm:pt>
    <dgm:pt modelId="{FBEDB575-AADF-4247-9E89-32437E8F3049}">
      <dgm:prSet/>
      <dgm:spPr/>
      <dgm:t>
        <a:bodyPr/>
        <a:lstStyle/>
        <a:p>
          <a:pPr rtl="0"/>
          <a:r>
            <a:rPr lang="de-DE" b="1" dirty="0">
              <a:latin typeface="Grundschrift" panose="00000500000000000000" pitchFamily="2" charset="0"/>
            </a:rPr>
            <a:t>Ganzheitlichkeit</a:t>
          </a:r>
        </a:p>
      </dgm:t>
    </dgm:pt>
    <dgm:pt modelId="{33C8B11A-EFB0-47EF-842E-9496D9FB66A0}" type="parTrans" cxnId="{7145F181-6B7E-4DF8-A34C-B5AC4250E211}">
      <dgm:prSet/>
      <dgm:spPr/>
      <dgm:t>
        <a:bodyPr/>
        <a:lstStyle/>
        <a:p>
          <a:endParaRPr lang="de-DE"/>
        </a:p>
      </dgm:t>
    </dgm:pt>
    <dgm:pt modelId="{08D8526E-5EBA-47FF-AEC5-218059755451}" type="sibTrans" cxnId="{7145F181-6B7E-4DF8-A34C-B5AC4250E211}">
      <dgm:prSet/>
      <dgm:spPr/>
      <dgm:t>
        <a:bodyPr/>
        <a:lstStyle/>
        <a:p>
          <a:endParaRPr lang="de-DE"/>
        </a:p>
      </dgm:t>
    </dgm:pt>
    <dgm:pt modelId="{51F5018A-D9B5-4ECD-A2DB-B4543F4744F2}">
      <dgm:prSet/>
      <dgm:spPr/>
      <dgm:t>
        <a:bodyPr/>
        <a:lstStyle/>
        <a:p>
          <a:pPr rtl="0"/>
          <a:r>
            <a:rPr lang="de-DE" b="1" dirty="0">
              <a:latin typeface="Grundschrift" panose="00000500000000000000" pitchFamily="2" charset="0"/>
            </a:rPr>
            <a:t>Lernen mit allen Sinnen</a:t>
          </a:r>
        </a:p>
      </dgm:t>
    </dgm:pt>
    <dgm:pt modelId="{A53647A4-9BC1-4A47-8967-D64A1D6E4A5C}" type="parTrans" cxnId="{D565D344-A778-4AB2-B1C9-B848468A3603}">
      <dgm:prSet/>
      <dgm:spPr/>
      <dgm:t>
        <a:bodyPr/>
        <a:lstStyle/>
        <a:p>
          <a:endParaRPr lang="de-DE"/>
        </a:p>
      </dgm:t>
    </dgm:pt>
    <dgm:pt modelId="{0F828202-8C74-40D2-A9FF-FA1056086FB2}" type="sibTrans" cxnId="{D565D344-A778-4AB2-B1C9-B848468A3603}">
      <dgm:prSet/>
      <dgm:spPr/>
      <dgm:t>
        <a:bodyPr/>
        <a:lstStyle/>
        <a:p>
          <a:endParaRPr lang="de-DE"/>
        </a:p>
      </dgm:t>
    </dgm:pt>
    <dgm:pt modelId="{F685E0ED-3476-41FD-A174-4882F4F590A4}">
      <dgm:prSet/>
      <dgm:spPr/>
      <dgm:t>
        <a:bodyPr/>
        <a:lstStyle/>
        <a:p>
          <a:pPr rtl="0"/>
          <a:r>
            <a:rPr lang="de-DE" b="1" dirty="0">
              <a:latin typeface="Grundschrift" panose="00000500000000000000" pitchFamily="2" charset="0"/>
            </a:rPr>
            <a:t>Denken, Spaß und Handeln sind vereint</a:t>
          </a:r>
        </a:p>
      </dgm:t>
    </dgm:pt>
    <dgm:pt modelId="{5372EEE1-E45C-498F-940D-1FD1D90BD0E2}" type="parTrans" cxnId="{A072F13F-A936-4A38-95DD-C5479E587399}">
      <dgm:prSet/>
      <dgm:spPr/>
      <dgm:t>
        <a:bodyPr/>
        <a:lstStyle/>
        <a:p>
          <a:endParaRPr lang="de-DE"/>
        </a:p>
      </dgm:t>
    </dgm:pt>
    <dgm:pt modelId="{E41B110B-9B55-4B0A-BA37-30AC5BACD587}" type="sibTrans" cxnId="{A072F13F-A936-4A38-95DD-C5479E587399}">
      <dgm:prSet/>
      <dgm:spPr/>
      <dgm:t>
        <a:bodyPr/>
        <a:lstStyle/>
        <a:p>
          <a:endParaRPr lang="de-DE"/>
        </a:p>
      </dgm:t>
    </dgm:pt>
    <dgm:pt modelId="{90D0BF6D-FA22-410B-8779-D8319B827500}" type="pres">
      <dgm:prSet presAssocID="{5869C69B-99A9-42AC-B5DC-91639E76275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901F93DF-894B-4F36-9757-F99C764ED76D}" type="pres">
      <dgm:prSet presAssocID="{FBEDB575-AADF-4247-9E89-32437E8F3049}" presName="circle1" presStyleLbl="node1" presStyleIdx="0" presStyleCnt="3"/>
      <dgm:spPr/>
    </dgm:pt>
    <dgm:pt modelId="{1E175C0C-10A7-4A89-B3DF-24A5C72105DF}" type="pres">
      <dgm:prSet presAssocID="{FBEDB575-AADF-4247-9E89-32437E8F3049}" presName="space" presStyleCnt="0"/>
      <dgm:spPr/>
    </dgm:pt>
    <dgm:pt modelId="{4F243361-1DB8-4186-A22B-8411A97DAD2A}" type="pres">
      <dgm:prSet presAssocID="{FBEDB575-AADF-4247-9E89-32437E8F3049}" presName="rect1" presStyleLbl="alignAcc1" presStyleIdx="0" presStyleCnt="3"/>
      <dgm:spPr/>
    </dgm:pt>
    <dgm:pt modelId="{0DF66A64-DCDA-4A30-A6B7-E4BDB8171675}" type="pres">
      <dgm:prSet presAssocID="{51F5018A-D9B5-4ECD-A2DB-B4543F4744F2}" presName="vertSpace2" presStyleLbl="node1" presStyleIdx="0" presStyleCnt="3"/>
      <dgm:spPr/>
    </dgm:pt>
    <dgm:pt modelId="{9BF9F556-579B-46DF-BF1A-4F557F30F367}" type="pres">
      <dgm:prSet presAssocID="{51F5018A-D9B5-4ECD-A2DB-B4543F4744F2}" presName="circle2" presStyleLbl="node1" presStyleIdx="1" presStyleCnt="3"/>
      <dgm:spPr/>
    </dgm:pt>
    <dgm:pt modelId="{7BD69EBC-9380-4946-90CD-C205EEC6C0C2}" type="pres">
      <dgm:prSet presAssocID="{51F5018A-D9B5-4ECD-A2DB-B4543F4744F2}" presName="rect2" presStyleLbl="alignAcc1" presStyleIdx="1" presStyleCnt="3"/>
      <dgm:spPr/>
    </dgm:pt>
    <dgm:pt modelId="{94AC45FA-0D6E-451B-82AC-9E724BF4C5AD}" type="pres">
      <dgm:prSet presAssocID="{F685E0ED-3476-41FD-A174-4882F4F590A4}" presName="vertSpace3" presStyleLbl="node1" presStyleIdx="1" presStyleCnt="3"/>
      <dgm:spPr/>
    </dgm:pt>
    <dgm:pt modelId="{9626389E-EB6A-4CE2-9FE2-AD57280149C6}" type="pres">
      <dgm:prSet presAssocID="{F685E0ED-3476-41FD-A174-4882F4F590A4}" presName="circle3" presStyleLbl="node1" presStyleIdx="2" presStyleCnt="3"/>
      <dgm:spPr/>
    </dgm:pt>
    <dgm:pt modelId="{060DE5D8-D582-4DF8-AC5E-9D2A25F2087D}" type="pres">
      <dgm:prSet presAssocID="{F685E0ED-3476-41FD-A174-4882F4F590A4}" presName="rect3" presStyleLbl="alignAcc1" presStyleIdx="2" presStyleCnt="3"/>
      <dgm:spPr/>
    </dgm:pt>
    <dgm:pt modelId="{FCB81976-73F9-4978-B0F0-FA0D337AA7BB}" type="pres">
      <dgm:prSet presAssocID="{FBEDB575-AADF-4247-9E89-32437E8F3049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B9AD50A1-2912-4487-9E23-B4D8412EF15D}" type="pres">
      <dgm:prSet presAssocID="{51F5018A-D9B5-4ECD-A2DB-B4543F4744F2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03813F5B-3172-48CB-8AA5-7978773B0C0D}" type="pres">
      <dgm:prSet presAssocID="{F685E0ED-3476-41FD-A174-4882F4F590A4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828ACD29-ACE8-455B-A34B-F4B38E455258}" type="presOf" srcId="{51F5018A-D9B5-4ECD-A2DB-B4543F4744F2}" destId="{7BD69EBC-9380-4946-90CD-C205EEC6C0C2}" srcOrd="0" destOrd="0" presId="urn:microsoft.com/office/officeart/2005/8/layout/target3"/>
    <dgm:cxn modelId="{A072F13F-A936-4A38-95DD-C5479E587399}" srcId="{5869C69B-99A9-42AC-B5DC-91639E762751}" destId="{F685E0ED-3476-41FD-A174-4882F4F590A4}" srcOrd="2" destOrd="0" parTransId="{5372EEE1-E45C-498F-940D-1FD1D90BD0E2}" sibTransId="{E41B110B-9B55-4B0A-BA37-30AC5BACD587}"/>
    <dgm:cxn modelId="{D565D344-A778-4AB2-B1C9-B848468A3603}" srcId="{5869C69B-99A9-42AC-B5DC-91639E762751}" destId="{51F5018A-D9B5-4ECD-A2DB-B4543F4744F2}" srcOrd="1" destOrd="0" parTransId="{A53647A4-9BC1-4A47-8967-D64A1D6E4A5C}" sibTransId="{0F828202-8C74-40D2-A9FF-FA1056086FB2}"/>
    <dgm:cxn modelId="{7740BA79-925C-45F2-91A0-03EC7BEDDFC5}" type="presOf" srcId="{51F5018A-D9B5-4ECD-A2DB-B4543F4744F2}" destId="{B9AD50A1-2912-4487-9E23-B4D8412EF15D}" srcOrd="1" destOrd="0" presId="urn:microsoft.com/office/officeart/2005/8/layout/target3"/>
    <dgm:cxn modelId="{7145F181-6B7E-4DF8-A34C-B5AC4250E211}" srcId="{5869C69B-99A9-42AC-B5DC-91639E762751}" destId="{FBEDB575-AADF-4247-9E89-32437E8F3049}" srcOrd="0" destOrd="0" parTransId="{33C8B11A-EFB0-47EF-842E-9496D9FB66A0}" sibTransId="{08D8526E-5EBA-47FF-AEC5-218059755451}"/>
    <dgm:cxn modelId="{6FEAD284-DE7A-40C8-8EBD-60EF21ECB155}" type="presOf" srcId="{F685E0ED-3476-41FD-A174-4882F4F590A4}" destId="{03813F5B-3172-48CB-8AA5-7978773B0C0D}" srcOrd="1" destOrd="0" presId="urn:microsoft.com/office/officeart/2005/8/layout/target3"/>
    <dgm:cxn modelId="{F24E20A1-B521-4B01-97CD-1CDAD8C3DBF8}" type="presOf" srcId="{F685E0ED-3476-41FD-A174-4882F4F590A4}" destId="{060DE5D8-D582-4DF8-AC5E-9D2A25F2087D}" srcOrd="0" destOrd="0" presId="urn:microsoft.com/office/officeart/2005/8/layout/target3"/>
    <dgm:cxn modelId="{B70587C3-1235-4E87-99CC-A46D4B72F20B}" type="presOf" srcId="{5869C69B-99A9-42AC-B5DC-91639E762751}" destId="{90D0BF6D-FA22-410B-8779-D8319B827500}" srcOrd="0" destOrd="0" presId="urn:microsoft.com/office/officeart/2005/8/layout/target3"/>
    <dgm:cxn modelId="{734168E9-DF16-40C4-B80B-FB46330D0A33}" type="presOf" srcId="{FBEDB575-AADF-4247-9E89-32437E8F3049}" destId="{4F243361-1DB8-4186-A22B-8411A97DAD2A}" srcOrd="0" destOrd="0" presId="urn:microsoft.com/office/officeart/2005/8/layout/target3"/>
    <dgm:cxn modelId="{56161BFE-30FB-4BBD-8F42-995ED70C8504}" type="presOf" srcId="{FBEDB575-AADF-4247-9E89-32437E8F3049}" destId="{FCB81976-73F9-4978-B0F0-FA0D337AA7BB}" srcOrd="1" destOrd="0" presId="urn:microsoft.com/office/officeart/2005/8/layout/target3"/>
    <dgm:cxn modelId="{736D47EA-B327-4047-8F67-4285F3A94884}" type="presParOf" srcId="{90D0BF6D-FA22-410B-8779-D8319B827500}" destId="{901F93DF-894B-4F36-9757-F99C764ED76D}" srcOrd="0" destOrd="0" presId="urn:microsoft.com/office/officeart/2005/8/layout/target3"/>
    <dgm:cxn modelId="{B1AE002C-E40C-4EFD-AA06-A9BF9F6CD473}" type="presParOf" srcId="{90D0BF6D-FA22-410B-8779-D8319B827500}" destId="{1E175C0C-10A7-4A89-B3DF-24A5C72105DF}" srcOrd="1" destOrd="0" presId="urn:microsoft.com/office/officeart/2005/8/layout/target3"/>
    <dgm:cxn modelId="{875AA2C4-323D-48E2-82AE-4E5E15076B39}" type="presParOf" srcId="{90D0BF6D-FA22-410B-8779-D8319B827500}" destId="{4F243361-1DB8-4186-A22B-8411A97DAD2A}" srcOrd="2" destOrd="0" presId="urn:microsoft.com/office/officeart/2005/8/layout/target3"/>
    <dgm:cxn modelId="{6685033B-5C63-47C0-A467-123189470C2B}" type="presParOf" srcId="{90D0BF6D-FA22-410B-8779-D8319B827500}" destId="{0DF66A64-DCDA-4A30-A6B7-E4BDB8171675}" srcOrd="3" destOrd="0" presId="urn:microsoft.com/office/officeart/2005/8/layout/target3"/>
    <dgm:cxn modelId="{1B89BCF6-420F-4B9E-8A44-7BBC1710BA39}" type="presParOf" srcId="{90D0BF6D-FA22-410B-8779-D8319B827500}" destId="{9BF9F556-579B-46DF-BF1A-4F557F30F367}" srcOrd="4" destOrd="0" presId="urn:microsoft.com/office/officeart/2005/8/layout/target3"/>
    <dgm:cxn modelId="{D7022C4B-04F2-4186-B3B7-74D149562273}" type="presParOf" srcId="{90D0BF6D-FA22-410B-8779-D8319B827500}" destId="{7BD69EBC-9380-4946-90CD-C205EEC6C0C2}" srcOrd="5" destOrd="0" presId="urn:microsoft.com/office/officeart/2005/8/layout/target3"/>
    <dgm:cxn modelId="{C3D153C5-091E-4A4A-B0FD-BC816BF5BD65}" type="presParOf" srcId="{90D0BF6D-FA22-410B-8779-D8319B827500}" destId="{94AC45FA-0D6E-451B-82AC-9E724BF4C5AD}" srcOrd="6" destOrd="0" presId="urn:microsoft.com/office/officeart/2005/8/layout/target3"/>
    <dgm:cxn modelId="{3FC48E8E-A96D-460A-A8D6-EF15E0F0B4BE}" type="presParOf" srcId="{90D0BF6D-FA22-410B-8779-D8319B827500}" destId="{9626389E-EB6A-4CE2-9FE2-AD57280149C6}" srcOrd="7" destOrd="0" presId="urn:microsoft.com/office/officeart/2005/8/layout/target3"/>
    <dgm:cxn modelId="{86CD422F-0908-4B54-8D85-B3AED1E29561}" type="presParOf" srcId="{90D0BF6D-FA22-410B-8779-D8319B827500}" destId="{060DE5D8-D582-4DF8-AC5E-9D2A25F2087D}" srcOrd="8" destOrd="0" presId="urn:microsoft.com/office/officeart/2005/8/layout/target3"/>
    <dgm:cxn modelId="{C6414490-E956-4E25-BF3D-399C9AA989BF}" type="presParOf" srcId="{90D0BF6D-FA22-410B-8779-D8319B827500}" destId="{FCB81976-73F9-4978-B0F0-FA0D337AA7BB}" srcOrd="9" destOrd="0" presId="urn:microsoft.com/office/officeart/2005/8/layout/target3"/>
    <dgm:cxn modelId="{FBCE4E35-5504-4A70-9ED2-056210282472}" type="presParOf" srcId="{90D0BF6D-FA22-410B-8779-D8319B827500}" destId="{B9AD50A1-2912-4487-9E23-B4D8412EF15D}" srcOrd="10" destOrd="0" presId="urn:microsoft.com/office/officeart/2005/8/layout/target3"/>
    <dgm:cxn modelId="{49314A46-175D-469F-8663-B2EC9CFF98D0}" type="presParOf" srcId="{90D0BF6D-FA22-410B-8779-D8319B827500}" destId="{03813F5B-3172-48CB-8AA5-7978773B0C0D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EA51CD-CBB2-4809-A929-78ED58F50622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de-DE"/>
        </a:p>
      </dgm:t>
    </dgm:pt>
    <dgm:pt modelId="{DB4A0F15-582B-4598-91AD-6C6FF9631D52}">
      <dgm:prSet custT="1"/>
      <dgm:spPr/>
      <dgm:t>
        <a:bodyPr/>
        <a:lstStyle/>
        <a:p>
          <a:pPr rtl="0"/>
          <a:r>
            <a:rPr lang="de-DE" sz="2800" b="1" dirty="0">
              <a:latin typeface="Grundschrift" panose="00000500000000000000" pitchFamily="2" charset="0"/>
            </a:rPr>
            <a:t>Laute </a:t>
          </a:r>
          <a:endParaRPr lang="de-DE" sz="2200" b="1" dirty="0">
            <a:latin typeface="Grundschrift" panose="00000500000000000000" pitchFamily="2" charset="0"/>
          </a:endParaRPr>
        </a:p>
      </dgm:t>
    </dgm:pt>
    <dgm:pt modelId="{C8FCA0CC-11CE-4668-AEED-0F462486440C}" type="parTrans" cxnId="{41A9DEEA-15CB-4ECD-88A3-AD99EE9D4F39}">
      <dgm:prSet/>
      <dgm:spPr/>
      <dgm:t>
        <a:bodyPr/>
        <a:lstStyle/>
        <a:p>
          <a:endParaRPr lang="de-DE"/>
        </a:p>
      </dgm:t>
    </dgm:pt>
    <dgm:pt modelId="{75EB3918-69CD-40C8-94CC-595BFF2CABC5}" type="sibTrans" cxnId="{41A9DEEA-15CB-4ECD-88A3-AD99EE9D4F39}">
      <dgm:prSet/>
      <dgm:spPr/>
      <dgm:t>
        <a:bodyPr/>
        <a:lstStyle/>
        <a:p>
          <a:endParaRPr lang="de-DE"/>
        </a:p>
      </dgm:t>
    </dgm:pt>
    <dgm:pt modelId="{B84946F2-ECA1-4712-B6C3-2C84F34074F1}">
      <dgm:prSet custT="1"/>
      <dgm:spPr/>
      <dgm:t>
        <a:bodyPr/>
        <a:lstStyle/>
        <a:p>
          <a:pPr rtl="0"/>
          <a:r>
            <a:rPr lang="de-DE" sz="2800" b="1" dirty="0">
              <a:latin typeface="Grundschrift" panose="00000500000000000000" pitchFamily="2" charset="0"/>
            </a:rPr>
            <a:t>Silben</a:t>
          </a:r>
          <a:endParaRPr lang="de-DE" sz="2200" b="1" dirty="0">
            <a:latin typeface="Grundschrift" panose="00000500000000000000" pitchFamily="2" charset="0"/>
          </a:endParaRPr>
        </a:p>
      </dgm:t>
    </dgm:pt>
    <dgm:pt modelId="{93BC1C23-3EF5-40E1-B3F9-0FDEFCC5FEC6}" type="parTrans" cxnId="{6EA4D904-84FF-40D6-8190-F9A3C7E811CF}">
      <dgm:prSet/>
      <dgm:spPr/>
      <dgm:t>
        <a:bodyPr/>
        <a:lstStyle/>
        <a:p>
          <a:endParaRPr lang="de-DE"/>
        </a:p>
      </dgm:t>
    </dgm:pt>
    <dgm:pt modelId="{F4215B5A-380C-44F7-A778-535AC8BEE970}" type="sibTrans" cxnId="{6EA4D904-84FF-40D6-8190-F9A3C7E811CF}">
      <dgm:prSet/>
      <dgm:spPr/>
      <dgm:t>
        <a:bodyPr/>
        <a:lstStyle/>
        <a:p>
          <a:endParaRPr lang="de-DE"/>
        </a:p>
      </dgm:t>
    </dgm:pt>
    <dgm:pt modelId="{C0717843-C5EF-4326-A377-04B2412850BD}">
      <dgm:prSet custT="1"/>
      <dgm:spPr/>
      <dgm:t>
        <a:bodyPr/>
        <a:lstStyle/>
        <a:p>
          <a:pPr rtl="0"/>
          <a:r>
            <a:rPr lang="de-DE" sz="2800" b="1" dirty="0">
              <a:latin typeface="Grundschrift" panose="00000500000000000000" pitchFamily="2" charset="0"/>
            </a:rPr>
            <a:t>Wörter</a:t>
          </a:r>
          <a:endParaRPr lang="de-DE" sz="2200" b="1" dirty="0">
            <a:latin typeface="Grundschrift" panose="00000500000000000000" pitchFamily="2" charset="0"/>
          </a:endParaRPr>
        </a:p>
      </dgm:t>
    </dgm:pt>
    <dgm:pt modelId="{367FD2E9-D121-43FF-BBFB-BC286E1E7B1A}" type="parTrans" cxnId="{6BACC32D-AFF3-44A1-8743-00EA739DE4F1}">
      <dgm:prSet/>
      <dgm:spPr/>
      <dgm:t>
        <a:bodyPr/>
        <a:lstStyle/>
        <a:p>
          <a:endParaRPr lang="de-DE"/>
        </a:p>
      </dgm:t>
    </dgm:pt>
    <dgm:pt modelId="{B8E0E12F-407A-426D-AB14-3D7333DAFB28}" type="sibTrans" cxnId="{6BACC32D-AFF3-44A1-8743-00EA739DE4F1}">
      <dgm:prSet/>
      <dgm:spPr/>
      <dgm:t>
        <a:bodyPr/>
        <a:lstStyle/>
        <a:p>
          <a:endParaRPr lang="de-DE"/>
        </a:p>
      </dgm:t>
    </dgm:pt>
    <dgm:pt modelId="{B8728A62-D8B9-4286-B5C3-C2D4B818E0C1}">
      <dgm:prSet custT="1"/>
      <dgm:spPr/>
      <dgm:t>
        <a:bodyPr/>
        <a:lstStyle/>
        <a:p>
          <a:pPr rtl="0"/>
          <a:r>
            <a:rPr lang="de-DE" sz="2800" b="1" dirty="0">
              <a:latin typeface="Grundschrift" panose="00000500000000000000" pitchFamily="2" charset="0"/>
            </a:rPr>
            <a:t>Sätze</a:t>
          </a:r>
          <a:endParaRPr lang="de-DE" sz="2200" b="1" dirty="0">
            <a:latin typeface="Grundschrift" panose="00000500000000000000" pitchFamily="2" charset="0"/>
          </a:endParaRPr>
        </a:p>
      </dgm:t>
    </dgm:pt>
    <dgm:pt modelId="{31E060F2-9391-4784-A6CD-DB11884FF2BE}" type="parTrans" cxnId="{10B0747C-61FC-4DB5-B201-3F83A8D7C23E}">
      <dgm:prSet/>
      <dgm:spPr/>
      <dgm:t>
        <a:bodyPr/>
        <a:lstStyle/>
        <a:p>
          <a:endParaRPr lang="de-DE"/>
        </a:p>
      </dgm:t>
    </dgm:pt>
    <dgm:pt modelId="{5411E78B-2C6B-48A4-90DC-4E5D03A430F1}" type="sibTrans" cxnId="{10B0747C-61FC-4DB5-B201-3F83A8D7C23E}">
      <dgm:prSet/>
      <dgm:spPr/>
      <dgm:t>
        <a:bodyPr/>
        <a:lstStyle/>
        <a:p>
          <a:endParaRPr lang="de-DE"/>
        </a:p>
      </dgm:t>
    </dgm:pt>
    <dgm:pt modelId="{B8CE1A26-8E43-43F0-9C3D-59E0C6D93762}">
      <dgm:prSet custT="1"/>
      <dgm:spPr/>
      <dgm:t>
        <a:bodyPr/>
        <a:lstStyle/>
        <a:p>
          <a:pPr rtl="0"/>
          <a:r>
            <a:rPr lang="de-DE" sz="2800" b="1" dirty="0">
              <a:latin typeface="Grundschrift" panose="00000500000000000000" pitchFamily="2" charset="0"/>
            </a:rPr>
            <a:t>Texte</a:t>
          </a:r>
          <a:endParaRPr lang="de-DE" sz="2200" b="1" dirty="0">
            <a:latin typeface="Grundschrift" panose="00000500000000000000" pitchFamily="2" charset="0"/>
          </a:endParaRPr>
        </a:p>
      </dgm:t>
    </dgm:pt>
    <dgm:pt modelId="{E988AF7D-E5A4-4ABE-99CA-F6353EB45F5A}" type="parTrans" cxnId="{612FE03E-1C14-4A16-BE30-45903E8649A9}">
      <dgm:prSet/>
      <dgm:spPr/>
      <dgm:t>
        <a:bodyPr/>
        <a:lstStyle/>
        <a:p>
          <a:endParaRPr lang="de-DE"/>
        </a:p>
      </dgm:t>
    </dgm:pt>
    <dgm:pt modelId="{3CBA09B6-78DE-4143-86EE-1E844AF5D4CB}" type="sibTrans" cxnId="{612FE03E-1C14-4A16-BE30-45903E8649A9}">
      <dgm:prSet/>
      <dgm:spPr/>
      <dgm:t>
        <a:bodyPr/>
        <a:lstStyle/>
        <a:p>
          <a:endParaRPr lang="de-DE"/>
        </a:p>
      </dgm:t>
    </dgm:pt>
    <dgm:pt modelId="{20ACFF39-8806-4783-B889-7128FA957EF7}" type="pres">
      <dgm:prSet presAssocID="{0CEA51CD-CBB2-4809-A929-78ED58F50622}" presName="compositeShape" presStyleCnt="0">
        <dgm:presLayoutVars>
          <dgm:dir/>
          <dgm:resizeHandles/>
        </dgm:presLayoutVars>
      </dgm:prSet>
      <dgm:spPr/>
    </dgm:pt>
    <dgm:pt modelId="{EC6DF63E-8D9B-4DE5-9C32-DA75DB6D5300}" type="pres">
      <dgm:prSet presAssocID="{0CEA51CD-CBB2-4809-A929-78ED58F50622}" presName="pyramid" presStyleLbl="node1" presStyleIdx="0" presStyleCnt="1" custLinFactNeighborX="-58006" custLinFactNeighborY="-13520"/>
      <dgm:spPr/>
    </dgm:pt>
    <dgm:pt modelId="{D212B049-8125-4DB2-9B78-5FA594166281}" type="pres">
      <dgm:prSet presAssocID="{0CEA51CD-CBB2-4809-A929-78ED58F50622}" presName="theList" presStyleCnt="0"/>
      <dgm:spPr/>
    </dgm:pt>
    <dgm:pt modelId="{7FB41786-CC08-4D02-81AF-9C4ABA376655}" type="pres">
      <dgm:prSet presAssocID="{DB4A0F15-582B-4598-91AD-6C6FF9631D52}" presName="aNode" presStyleLbl="fgAcc1" presStyleIdx="0" presStyleCnt="5">
        <dgm:presLayoutVars>
          <dgm:bulletEnabled val="1"/>
        </dgm:presLayoutVars>
      </dgm:prSet>
      <dgm:spPr/>
    </dgm:pt>
    <dgm:pt modelId="{0E4F955B-831E-4F6A-829E-A030670B8DDD}" type="pres">
      <dgm:prSet presAssocID="{DB4A0F15-582B-4598-91AD-6C6FF9631D52}" presName="aSpace" presStyleCnt="0"/>
      <dgm:spPr/>
    </dgm:pt>
    <dgm:pt modelId="{BA4FC2B2-5F5B-43AC-85A6-EB52305ACC9E}" type="pres">
      <dgm:prSet presAssocID="{B84946F2-ECA1-4712-B6C3-2C84F34074F1}" presName="aNode" presStyleLbl="fgAcc1" presStyleIdx="1" presStyleCnt="5">
        <dgm:presLayoutVars>
          <dgm:bulletEnabled val="1"/>
        </dgm:presLayoutVars>
      </dgm:prSet>
      <dgm:spPr/>
    </dgm:pt>
    <dgm:pt modelId="{6D5BC902-08BF-46C3-8264-DC638E7ECC24}" type="pres">
      <dgm:prSet presAssocID="{B84946F2-ECA1-4712-B6C3-2C84F34074F1}" presName="aSpace" presStyleCnt="0"/>
      <dgm:spPr/>
    </dgm:pt>
    <dgm:pt modelId="{13F59894-E95C-49C8-93CF-0AE8F35F01B0}" type="pres">
      <dgm:prSet presAssocID="{C0717843-C5EF-4326-A377-04B2412850BD}" presName="aNode" presStyleLbl="fgAcc1" presStyleIdx="2" presStyleCnt="5">
        <dgm:presLayoutVars>
          <dgm:bulletEnabled val="1"/>
        </dgm:presLayoutVars>
      </dgm:prSet>
      <dgm:spPr/>
    </dgm:pt>
    <dgm:pt modelId="{FE6EB221-5485-481A-B9BD-8F99A0AE0BD0}" type="pres">
      <dgm:prSet presAssocID="{C0717843-C5EF-4326-A377-04B2412850BD}" presName="aSpace" presStyleCnt="0"/>
      <dgm:spPr/>
    </dgm:pt>
    <dgm:pt modelId="{950FE09C-4EAF-4029-AA12-5080D3444AE3}" type="pres">
      <dgm:prSet presAssocID="{B8728A62-D8B9-4286-B5C3-C2D4B818E0C1}" presName="aNode" presStyleLbl="fgAcc1" presStyleIdx="3" presStyleCnt="5">
        <dgm:presLayoutVars>
          <dgm:bulletEnabled val="1"/>
        </dgm:presLayoutVars>
      </dgm:prSet>
      <dgm:spPr/>
    </dgm:pt>
    <dgm:pt modelId="{F1F6A32E-F22A-4D12-8835-6EBBA3F24B11}" type="pres">
      <dgm:prSet presAssocID="{B8728A62-D8B9-4286-B5C3-C2D4B818E0C1}" presName="aSpace" presStyleCnt="0"/>
      <dgm:spPr/>
    </dgm:pt>
    <dgm:pt modelId="{8AD4ED21-E20F-480F-9464-55C34B028662}" type="pres">
      <dgm:prSet presAssocID="{B8CE1A26-8E43-43F0-9C3D-59E0C6D93762}" presName="aNode" presStyleLbl="fgAcc1" presStyleIdx="4" presStyleCnt="5">
        <dgm:presLayoutVars>
          <dgm:bulletEnabled val="1"/>
        </dgm:presLayoutVars>
      </dgm:prSet>
      <dgm:spPr/>
    </dgm:pt>
    <dgm:pt modelId="{465B96A5-8029-49F0-9502-76130F3F0010}" type="pres">
      <dgm:prSet presAssocID="{B8CE1A26-8E43-43F0-9C3D-59E0C6D93762}" presName="aSpace" presStyleCnt="0"/>
      <dgm:spPr/>
    </dgm:pt>
  </dgm:ptLst>
  <dgm:cxnLst>
    <dgm:cxn modelId="{6EA4D904-84FF-40D6-8190-F9A3C7E811CF}" srcId="{0CEA51CD-CBB2-4809-A929-78ED58F50622}" destId="{B84946F2-ECA1-4712-B6C3-2C84F34074F1}" srcOrd="1" destOrd="0" parTransId="{93BC1C23-3EF5-40E1-B3F9-0FDEFCC5FEC6}" sibTransId="{F4215B5A-380C-44F7-A778-535AC8BEE970}"/>
    <dgm:cxn modelId="{9602D014-B0DB-420F-865F-A49E1A6B7230}" type="presOf" srcId="{B8CE1A26-8E43-43F0-9C3D-59E0C6D93762}" destId="{8AD4ED21-E20F-480F-9464-55C34B028662}" srcOrd="0" destOrd="0" presId="urn:microsoft.com/office/officeart/2005/8/layout/pyramid2"/>
    <dgm:cxn modelId="{F007D91B-F68B-422D-842D-5A7C5A204EC6}" type="presOf" srcId="{C0717843-C5EF-4326-A377-04B2412850BD}" destId="{13F59894-E95C-49C8-93CF-0AE8F35F01B0}" srcOrd="0" destOrd="0" presId="urn:microsoft.com/office/officeart/2005/8/layout/pyramid2"/>
    <dgm:cxn modelId="{6BACC32D-AFF3-44A1-8743-00EA739DE4F1}" srcId="{0CEA51CD-CBB2-4809-A929-78ED58F50622}" destId="{C0717843-C5EF-4326-A377-04B2412850BD}" srcOrd="2" destOrd="0" parTransId="{367FD2E9-D121-43FF-BBFB-BC286E1E7B1A}" sibTransId="{B8E0E12F-407A-426D-AB14-3D7333DAFB28}"/>
    <dgm:cxn modelId="{612FE03E-1C14-4A16-BE30-45903E8649A9}" srcId="{0CEA51CD-CBB2-4809-A929-78ED58F50622}" destId="{B8CE1A26-8E43-43F0-9C3D-59E0C6D93762}" srcOrd="4" destOrd="0" parTransId="{E988AF7D-E5A4-4ABE-99CA-F6353EB45F5A}" sibTransId="{3CBA09B6-78DE-4143-86EE-1E844AF5D4CB}"/>
    <dgm:cxn modelId="{30824A5A-6212-4D30-BE9F-DE5AE410E61D}" type="presOf" srcId="{B84946F2-ECA1-4712-B6C3-2C84F34074F1}" destId="{BA4FC2B2-5F5B-43AC-85A6-EB52305ACC9E}" srcOrd="0" destOrd="0" presId="urn:microsoft.com/office/officeart/2005/8/layout/pyramid2"/>
    <dgm:cxn modelId="{10B0747C-61FC-4DB5-B201-3F83A8D7C23E}" srcId="{0CEA51CD-CBB2-4809-A929-78ED58F50622}" destId="{B8728A62-D8B9-4286-B5C3-C2D4B818E0C1}" srcOrd="3" destOrd="0" parTransId="{31E060F2-9391-4784-A6CD-DB11884FF2BE}" sibTransId="{5411E78B-2C6B-48A4-90DC-4E5D03A430F1}"/>
    <dgm:cxn modelId="{FB74108C-5CDD-4C5E-9507-18F0C3C42362}" type="presOf" srcId="{B8728A62-D8B9-4286-B5C3-C2D4B818E0C1}" destId="{950FE09C-4EAF-4029-AA12-5080D3444AE3}" srcOrd="0" destOrd="0" presId="urn:microsoft.com/office/officeart/2005/8/layout/pyramid2"/>
    <dgm:cxn modelId="{9771CFA1-D781-472C-8B48-120885DD20D7}" type="presOf" srcId="{0CEA51CD-CBB2-4809-A929-78ED58F50622}" destId="{20ACFF39-8806-4783-B889-7128FA957EF7}" srcOrd="0" destOrd="0" presId="urn:microsoft.com/office/officeart/2005/8/layout/pyramid2"/>
    <dgm:cxn modelId="{A97DBFA9-3C00-4D20-AA5B-4F4E940B59EF}" type="presOf" srcId="{DB4A0F15-582B-4598-91AD-6C6FF9631D52}" destId="{7FB41786-CC08-4D02-81AF-9C4ABA376655}" srcOrd="0" destOrd="0" presId="urn:microsoft.com/office/officeart/2005/8/layout/pyramid2"/>
    <dgm:cxn modelId="{41A9DEEA-15CB-4ECD-88A3-AD99EE9D4F39}" srcId="{0CEA51CD-CBB2-4809-A929-78ED58F50622}" destId="{DB4A0F15-582B-4598-91AD-6C6FF9631D52}" srcOrd="0" destOrd="0" parTransId="{C8FCA0CC-11CE-4668-AEED-0F462486440C}" sibTransId="{75EB3918-69CD-40C8-94CC-595BFF2CABC5}"/>
    <dgm:cxn modelId="{FFAA7D8C-AEF2-47A5-89C6-D64F6E3D64D5}" type="presParOf" srcId="{20ACFF39-8806-4783-B889-7128FA957EF7}" destId="{EC6DF63E-8D9B-4DE5-9C32-DA75DB6D5300}" srcOrd="0" destOrd="0" presId="urn:microsoft.com/office/officeart/2005/8/layout/pyramid2"/>
    <dgm:cxn modelId="{DB9F4010-37EE-40D8-8645-EB1A5670B8C7}" type="presParOf" srcId="{20ACFF39-8806-4783-B889-7128FA957EF7}" destId="{D212B049-8125-4DB2-9B78-5FA594166281}" srcOrd="1" destOrd="0" presId="urn:microsoft.com/office/officeart/2005/8/layout/pyramid2"/>
    <dgm:cxn modelId="{A18ABE40-D8D3-4173-A792-475C5ECC8FA8}" type="presParOf" srcId="{D212B049-8125-4DB2-9B78-5FA594166281}" destId="{7FB41786-CC08-4D02-81AF-9C4ABA376655}" srcOrd="0" destOrd="0" presId="urn:microsoft.com/office/officeart/2005/8/layout/pyramid2"/>
    <dgm:cxn modelId="{971B91C6-F32F-4D48-95E9-007F67761124}" type="presParOf" srcId="{D212B049-8125-4DB2-9B78-5FA594166281}" destId="{0E4F955B-831E-4F6A-829E-A030670B8DDD}" srcOrd="1" destOrd="0" presId="urn:microsoft.com/office/officeart/2005/8/layout/pyramid2"/>
    <dgm:cxn modelId="{17AA3530-CDC9-44C4-BAC0-ECFFB31E915D}" type="presParOf" srcId="{D212B049-8125-4DB2-9B78-5FA594166281}" destId="{BA4FC2B2-5F5B-43AC-85A6-EB52305ACC9E}" srcOrd="2" destOrd="0" presId="urn:microsoft.com/office/officeart/2005/8/layout/pyramid2"/>
    <dgm:cxn modelId="{0BA0CA0D-32C1-438C-944B-00D385E77564}" type="presParOf" srcId="{D212B049-8125-4DB2-9B78-5FA594166281}" destId="{6D5BC902-08BF-46C3-8264-DC638E7ECC24}" srcOrd="3" destOrd="0" presId="urn:microsoft.com/office/officeart/2005/8/layout/pyramid2"/>
    <dgm:cxn modelId="{A66F93CC-C034-457A-8638-9B1F17DC6E85}" type="presParOf" srcId="{D212B049-8125-4DB2-9B78-5FA594166281}" destId="{13F59894-E95C-49C8-93CF-0AE8F35F01B0}" srcOrd="4" destOrd="0" presId="urn:microsoft.com/office/officeart/2005/8/layout/pyramid2"/>
    <dgm:cxn modelId="{BAD4EC3B-203A-4481-9F9F-1B1EE118D181}" type="presParOf" srcId="{D212B049-8125-4DB2-9B78-5FA594166281}" destId="{FE6EB221-5485-481A-B9BD-8F99A0AE0BD0}" srcOrd="5" destOrd="0" presId="urn:microsoft.com/office/officeart/2005/8/layout/pyramid2"/>
    <dgm:cxn modelId="{22DDFF65-9417-40D8-8AF0-36DBD45AC030}" type="presParOf" srcId="{D212B049-8125-4DB2-9B78-5FA594166281}" destId="{950FE09C-4EAF-4029-AA12-5080D3444AE3}" srcOrd="6" destOrd="0" presId="urn:microsoft.com/office/officeart/2005/8/layout/pyramid2"/>
    <dgm:cxn modelId="{D925526E-BB5D-4B91-9966-A7ADDA406B84}" type="presParOf" srcId="{D212B049-8125-4DB2-9B78-5FA594166281}" destId="{F1F6A32E-F22A-4D12-8835-6EBBA3F24B11}" srcOrd="7" destOrd="0" presId="urn:microsoft.com/office/officeart/2005/8/layout/pyramid2"/>
    <dgm:cxn modelId="{F58A65C6-DD41-490A-99C7-76207A418471}" type="presParOf" srcId="{D212B049-8125-4DB2-9B78-5FA594166281}" destId="{8AD4ED21-E20F-480F-9464-55C34B028662}" srcOrd="8" destOrd="0" presId="urn:microsoft.com/office/officeart/2005/8/layout/pyramid2"/>
    <dgm:cxn modelId="{8B38E5C3-5787-45B6-BFBE-BA88A760EC1E}" type="presParOf" srcId="{D212B049-8125-4DB2-9B78-5FA594166281}" destId="{465B96A5-8029-49F0-9502-76130F3F0010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B4389C-8C35-4633-9E97-1CCA5723040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3D7DC86-2DA6-46EC-85A4-B440343BDFF6}">
      <dgm:prSet custT="1"/>
      <dgm:spPr/>
      <dgm:t>
        <a:bodyPr/>
        <a:lstStyle/>
        <a:p>
          <a:pPr rtl="0"/>
          <a:r>
            <a:rPr lang="de-DE" sz="2800" b="1" dirty="0">
              <a:latin typeface="Grundschrift" panose="00000500000000000000" pitchFamily="2" charset="0"/>
            </a:rPr>
            <a:t>Begleitung</a:t>
          </a:r>
        </a:p>
      </dgm:t>
    </dgm:pt>
    <dgm:pt modelId="{DB69E349-6CD7-4B71-B8AA-CCBF27A15A39}" type="parTrans" cxnId="{5516EE10-0743-4B4E-B049-5C89AD40C779}">
      <dgm:prSet/>
      <dgm:spPr/>
      <dgm:t>
        <a:bodyPr/>
        <a:lstStyle/>
        <a:p>
          <a:endParaRPr lang="de-DE"/>
        </a:p>
      </dgm:t>
    </dgm:pt>
    <dgm:pt modelId="{97A75ECD-CAA8-4489-AF48-77E9C4B7BB85}" type="sibTrans" cxnId="{5516EE10-0743-4B4E-B049-5C89AD40C779}">
      <dgm:prSet/>
      <dgm:spPr/>
      <dgm:t>
        <a:bodyPr/>
        <a:lstStyle/>
        <a:p>
          <a:endParaRPr lang="de-DE"/>
        </a:p>
      </dgm:t>
    </dgm:pt>
    <dgm:pt modelId="{439BE4FD-CA82-4C05-88F7-7C5FD45518D8}">
      <dgm:prSet custT="1"/>
      <dgm:spPr/>
      <dgm:t>
        <a:bodyPr/>
        <a:lstStyle/>
        <a:p>
          <a:pPr rtl="0"/>
          <a:r>
            <a:rPr lang="de-DE" sz="2800" b="1" dirty="0">
              <a:latin typeface="Grundschrift" panose="00000500000000000000" pitchFamily="2" charset="0"/>
            </a:rPr>
            <a:t>Förderung</a:t>
          </a:r>
          <a:endParaRPr lang="de-DE" sz="2100" b="1" dirty="0">
            <a:latin typeface="Grundschrift" panose="00000500000000000000" pitchFamily="2" charset="0"/>
          </a:endParaRPr>
        </a:p>
      </dgm:t>
    </dgm:pt>
    <dgm:pt modelId="{810E0FC1-E721-495D-BD1B-3074493C8CDC}" type="parTrans" cxnId="{AEB402AD-F68B-49E1-B695-4D8B13E1016A}">
      <dgm:prSet/>
      <dgm:spPr/>
      <dgm:t>
        <a:bodyPr/>
        <a:lstStyle/>
        <a:p>
          <a:endParaRPr lang="de-DE"/>
        </a:p>
      </dgm:t>
    </dgm:pt>
    <dgm:pt modelId="{9AD00998-705C-44DF-A52A-E2566963108B}" type="sibTrans" cxnId="{AEB402AD-F68B-49E1-B695-4D8B13E1016A}">
      <dgm:prSet/>
      <dgm:spPr/>
      <dgm:t>
        <a:bodyPr/>
        <a:lstStyle/>
        <a:p>
          <a:endParaRPr lang="de-DE"/>
        </a:p>
      </dgm:t>
    </dgm:pt>
    <dgm:pt modelId="{AE4B60CF-3CF2-46AA-8303-F32143C779BA}">
      <dgm:prSet custT="1"/>
      <dgm:spPr/>
      <dgm:t>
        <a:bodyPr/>
        <a:lstStyle/>
        <a:p>
          <a:pPr rtl="0"/>
          <a:r>
            <a:rPr lang="de-DE" sz="2800" b="1" dirty="0">
              <a:latin typeface="Grundschrift" panose="00000500000000000000" pitchFamily="2" charset="0"/>
            </a:rPr>
            <a:t>selbstgesteuertes Lernen ermöglichen</a:t>
          </a:r>
        </a:p>
      </dgm:t>
    </dgm:pt>
    <dgm:pt modelId="{55B6968A-12A5-4A36-90D8-A4F66EA824B5}" type="parTrans" cxnId="{425AB959-B8B1-4D40-BB26-77D0E685821B}">
      <dgm:prSet/>
      <dgm:spPr/>
      <dgm:t>
        <a:bodyPr/>
        <a:lstStyle/>
        <a:p>
          <a:endParaRPr lang="de-DE"/>
        </a:p>
      </dgm:t>
    </dgm:pt>
    <dgm:pt modelId="{3EBD295C-DB39-4574-A9F4-42DF0183EDB0}" type="sibTrans" cxnId="{425AB959-B8B1-4D40-BB26-77D0E685821B}">
      <dgm:prSet/>
      <dgm:spPr/>
      <dgm:t>
        <a:bodyPr/>
        <a:lstStyle/>
        <a:p>
          <a:endParaRPr lang="de-DE"/>
        </a:p>
      </dgm:t>
    </dgm:pt>
    <dgm:pt modelId="{BB4C561E-F6B3-440C-B31B-AF7632D7BB22}" type="pres">
      <dgm:prSet presAssocID="{69B4389C-8C35-4633-9E97-1CCA57230401}" presName="Name0" presStyleCnt="0">
        <dgm:presLayoutVars>
          <dgm:dir/>
          <dgm:resizeHandles val="exact"/>
        </dgm:presLayoutVars>
      </dgm:prSet>
      <dgm:spPr/>
    </dgm:pt>
    <dgm:pt modelId="{8C82E7F9-05C0-4866-8B58-E8C920AFA282}" type="pres">
      <dgm:prSet presAssocID="{69B4389C-8C35-4633-9E97-1CCA57230401}" presName="arrow" presStyleLbl="bgShp" presStyleIdx="0" presStyleCnt="1" custLinFactNeighborX="-1865"/>
      <dgm:spPr/>
    </dgm:pt>
    <dgm:pt modelId="{B98C61FC-FFF3-4D2F-80BA-EDC4854558A7}" type="pres">
      <dgm:prSet presAssocID="{69B4389C-8C35-4633-9E97-1CCA57230401}" presName="points" presStyleCnt="0"/>
      <dgm:spPr/>
    </dgm:pt>
    <dgm:pt modelId="{8D09B535-C75A-4A1F-84E9-CF9AC5103E5B}" type="pres">
      <dgm:prSet presAssocID="{B3D7DC86-2DA6-46EC-85A4-B440343BDFF6}" presName="compositeA" presStyleCnt="0"/>
      <dgm:spPr/>
    </dgm:pt>
    <dgm:pt modelId="{BE2B038F-9B41-4E2D-84AD-049DADA7358C}" type="pres">
      <dgm:prSet presAssocID="{B3D7DC86-2DA6-46EC-85A4-B440343BDFF6}" presName="textA" presStyleLbl="revTx" presStyleIdx="0" presStyleCnt="3">
        <dgm:presLayoutVars>
          <dgm:bulletEnabled val="1"/>
        </dgm:presLayoutVars>
      </dgm:prSet>
      <dgm:spPr/>
    </dgm:pt>
    <dgm:pt modelId="{E326A1CB-08CD-429A-9019-82D880ECE5DD}" type="pres">
      <dgm:prSet presAssocID="{B3D7DC86-2DA6-46EC-85A4-B440343BDFF6}" presName="circleA" presStyleLbl="node1" presStyleIdx="0" presStyleCnt="3"/>
      <dgm:spPr/>
    </dgm:pt>
    <dgm:pt modelId="{86233636-C33E-4955-9F46-53B16B4A198D}" type="pres">
      <dgm:prSet presAssocID="{B3D7DC86-2DA6-46EC-85A4-B440343BDFF6}" presName="spaceA" presStyleCnt="0"/>
      <dgm:spPr/>
    </dgm:pt>
    <dgm:pt modelId="{54E96D88-5959-4F57-B9AE-4D3E44E0A29D}" type="pres">
      <dgm:prSet presAssocID="{97A75ECD-CAA8-4489-AF48-77E9C4B7BB85}" presName="space" presStyleCnt="0"/>
      <dgm:spPr/>
    </dgm:pt>
    <dgm:pt modelId="{A992DC2A-C484-4B85-B47D-A1BD602DAB49}" type="pres">
      <dgm:prSet presAssocID="{439BE4FD-CA82-4C05-88F7-7C5FD45518D8}" presName="compositeB" presStyleCnt="0"/>
      <dgm:spPr/>
    </dgm:pt>
    <dgm:pt modelId="{90955B43-10F4-4958-9C65-0DCCD019234F}" type="pres">
      <dgm:prSet presAssocID="{439BE4FD-CA82-4C05-88F7-7C5FD45518D8}" presName="textB" presStyleLbl="revTx" presStyleIdx="1" presStyleCnt="3">
        <dgm:presLayoutVars>
          <dgm:bulletEnabled val="1"/>
        </dgm:presLayoutVars>
      </dgm:prSet>
      <dgm:spPr/>
    </dgm:pt>
    <dgm:pt modelId="{3B10DFB5-5F6B-481E-9791-0950DD9D32AF}" type="pres">
      <dgm:prSet presAssocID="{439BE4FD-CA82-4C05-88F7-7C5FD45518D8}" presName="circleB" presStyleLbl="node1" presStyleIdx="1" presStyleCnt="3"/>
      <dgm:spPr/>
    </dgm:pt>
    <dgm:pt modelId="{43146FAF-DEBD-4485-8620-17211CFEAC1F}" type="pres">
      <dgm:prSet presAssocID="{439BE4FD-CA82-4C05-88F7-7C5FD45518D8}" presName="spaceB" presStyleCnt="0"/>
      <dgm:spPr/>
    </dgm:pt>
    <dgm:pt modelId="{323CA631-4CA6-4A26-806C-68919D072195}" type="pres">
      <dgm:prSet presAssocID="{9AD00998-705C-44DF-A52A-E2566963108B}" presName="space" presStyleCnt="0"/>
      <dgm:spPr/>
    </dgm:pt>
    <dgm:pt modelId="{CA040581-7BD5-497E-9D8B-E80361D29834}" type="pres">
      <dgm:prSet presAssocID="{AE4B60CF-3CF2-46AA-8303-F32143C779BA}" presName="compositeA" presStyleCnt="0"/>
      <dgm:spPr/>
    </dgm:pt>
    <dgm:pt modelId="{FB438AA2-329E-489B-9849-6F070196FC08}" type="pres">
      <dgm:prSet presAssocID="{AE4B60CF-3CF2-46AA-8303-F32143C779BA}" presName="textA" presStyleLbl="revTx" presStyleIdx="2" presStyleCnt="3" custScaleX="184554">
        <dgm:presLayoutVars>
          <dgm:bulletEnabled val="1"/>
        </dgm:presLayoutVars>
      </dgm:prSet>
      <dgm:spPr/>
    </dgm:pt>
    <dgm:pt modelId="{18AA4343-FF5B-43AF-A0E7-945C0787A977}" type="pres">
      <dgm:prSet presAssocID="{AE4B60CF-3CF2-46AA-8303-F32143C779BA}" presName="circleA" presStyleLbl="node1" presStyleIdx="2" presStyleCnt="3"/>
      <dgm:spPr/>
    </dgm:pt>
    <dgm:pt modelId="{F21EBA03-F0A2-445D-9C7E-9AB7DA1CC7AB}" type="pres">
      <dgm:prSet presAssocID="{AE4B60CF-3CF2-46AA-8303-F32143C779BA}" presName="spaceA" presStyleCnt="0"/>
      <dgm:spPr/>
    </dgm:pt>
  </dgm:ptLst>
  <dgm:cxnLst>
    <dgm:cxn modelId="{5516EE10-0743-4B4E-B049-5C89AD40C779}" srcId="{69B4389C-8C35-4633-9E97-1CCA57230401}" destId="{B3D7DC86-2DA6-46EC-85A4-B440343BDFF6}" srcOrd="0" destOrd="0" parTransId="{DB69E349-6CD7-4B71-B8AA-CCBF27A15A39}" sibTransId="{97A75ECD-CAA8-4489-AF48-77E9C4B7BB85}"/>
    <dgm:cxn modelId="{613F451B-A84A-4427-B45F-C407AA93DE69}" type="presOf" srcId="{69B4389C-8C35-4633-9E97-1CCA57230401}" destId="{BB4C561E-F6B3-440C-B31B-AF7632D7BB22}" srcOrd="0" destOrd="0" presId="urn:microsoft.com/office/officeart/2005/8/layout/hProcess11"/>
    <dgm:cxn modelId="{ABFE1B2E-BC55-4543-89D9-7D19FB565EFF}" type="presOf" srcId="{AE4B60CF-3CF2-46AA-8303-F32143C779BA}" destId="{FB438AA2-329E-489B-9849-6F070196FC08}" srcOrd="0" destOrd="0" presId="urn:microsoft.com/office/officeart/2005/8/layout/hProcess11"/>
    <dgm:cxn modelId="{767DD03D-9636-452F-A7AD-6024C4C2AC9D}" type="presOf" srcId="{B3D7DC86-2DA6-46EC-85A4-B440343BDFF6}" destId="{BE2B038F-9B41-4E2D-84AD-049DADA7358C}" srcOrd="0" destOrd="0" presId="urn:microsoft.com/office/officeart/2005/8/layout/hProcess11"/>
    <dgm:cxn modelId="{E474056D-03CE-4A39-BD61-AD235B85B63B}" type="presOf" srcId="{439BE4FD-CA82-4C05-88F7-7C5FD45518D8}" destId="{90955B43-10F4-4958-9C65-0DCCD019234F}" srcOrd="0" destOrd="0" presId="urn:microsoft.com/office/officeart/2005/8/layout/hProcess11"/>
    <dgm:cxn modelId="{425AB959-B8B1-4D40-BB26-77D0E685821B}" srcId="{69B4389C-8C35-4633-9E97-1CCA57230401}" destId="{AE4B60CF-3CF2-46AA-8303-F32143C779BA}" srcOrd="2" destOrd="0" parTransId="{55B6968A-12A5-4A36-90D8-A4F66EA824B5}" sibTransId="{3EBD295C-DB39-4574-A9F4-42DF0183EDB0}"/>
    <dgm:cxn modelId="{AEB402AD-F68B-49E1-B695-4D8B13E1016A}" srcId="{69B4389C-8C35-4633-9E97-1CCA57230401}" destId="{439BE4FD-CA82-4C05-88F7-7C5FD45518D8}" srcOrd="1" destOrd="0" parTransId="{810E0FC1-E721-495D-BD1B-3074493C8CDC}" sibTransId="{9AD00998-705C-44DF-A52A-E2566963108B}"/>
    <dgm:cxn modelId="{D75A5CD1-B654-471C-B0ED-CBEC8BF58EAB}" type="presParOf" srcId="{BB4C561E-F6B3-440C-B31B-AF7632D7BB22}" destId="{8C82E7F9-05C0-4866-8B58-E8C920AFA282}" srcOrd="0" destOrd="0" presId="urn:microsoft.com/office/officeart/2005/8/layout/hProcess11"/>
    <dgm:cxn modelId="{70B8BC65-8890-434C-9369-ECD11E26C172}" type="presParOf" srcId="{BB4C561E-F6B3-440C-B31B-AF7632D7BB22}" destId="{B98C61FC-FFF3-4D2F-80BA-EDC4854558A7}" srcOrd="1" destOrd="0" presId="urn:microsoft.com/office/officeart/2005/8/layout/hProcess11"/>
    <dgm:cxn modelId="{04129A0C-A519-435E-AE4D-71F596DDBD24}" type="presParOf" srcId="{B98C61FC-FFF3-4D2F-80BA-EDC4854558A7}" destId="{8D09B535-C75A-4A1F-84E9-CF9AC5103E5B}" srcOrd="0" destOrd="0" presId="urn:microsoft.com/office/officeart/2005/8/layout/hProcess11"/>
    <dgm:cxn modelId="{1EF0D30F-9BE3-4323-85D5-47FD9775399F}" type="presParOf" srcId="{8D09B535-C75A-4A1F-84E9-CF9AC5103E5B}" destId="{BE2B038F-9B41-4E2D-84AD-049DADA7358C}" srcOrd="0" destOrd="0" presId="urn:microsoft.com/office/officeart/2005/8/layout/hProcess11"/>
    <dgm:cxn modelId="{8A1B7B78-3671-473E-8F81-44E8155F246C}" type="presParOf" srcId="{8D09B535-C75A-4A1F-84E9-CF9AC5103E5B}" destId="{E326A1CB-08CD-429A-9019-82D880ECE5DD}" srcOrd="1" destOrd="0" presId="urn:microsoft.com/office/officeart/2005/8/layout/hProcess11"/>
    <dgm:cxn modelId="{8939D850-94D3-4F3E-BE8E-2638D4863209}" type="presParOf" srcId="{8D09B535-C75A-4A1F-84E9-CF9AC5103E5B}" destId="{86233636-C33E-4955-9F46-53B16B4A198D}" srcOrd="2" destOrd="0" presId="urn:microsoft.com/office/officeart/2005/8/layout/hProcess11"/>
    <dgm:cxn modelId="{38687F60-EC0A-4EA7-9A1C-931704C47A58}" type="presParOf" srcId="{B98C61FC-FFF3-4D2F-80BA-EDC4854558A7}" destId="{54E96D88-5959-4F57-B9AE-4D3E44E0A29D}" srcOrd="1" destOrd="0" presId="urn:microsoft.com/office/officeart/2005/8/layout/hProcess11"/>
    <dgm:cxn modelId="{24A7FF9E-EC31-4C11-A045-8F5B7FC4EDAF}" type="presParOf" srcId="{B98C61FC-FFF3-4D2F-80BA-EDC4854558A7}" destId="{A992DC2A-C484-4B85-B47D-A1BD602DAB49}" srcOrd="2" destOrd="0" presId="urn:microsoft.com/office/officeart/2005/8/layout/hProcess11"/>
    <dgm:cxn modelId="{22927B83-C71C-47B4-9670-9C38170C4D3A}" type="presParOf" srcId="{A992DC2A-C484-4B85-B47D-A1BD602DAB49}" destId="{90955B43-10F4-4958-9C65-0DCCD019234F}" srcOrd="0" destOrd="0" presId="urn:microsoft.com/office/officeart/2005/8/layout/hProcess11"/>
    <dgm:cxn modelId="{C2D58556-5A55-4AC4-B959-898C3EAAF285}" type="presParOf" srcId="{A992DC2A-C484-4B85-B47D-A1BD602DAB49}" destId="{3B10DFB5-5F6B-481E-9791-0950DD9D32AF}" srcOrd="1" destOrd="0" presId="urn:microsoft.com/office/officeart/2005/8/layout/hProcess11"/>
    <dgm:cxn modelId="{D4737207-F059-42EF-B226-156E80208CBA}" type="presParOf" srcId="{A992DC2A-C484-4B85-B47D-A1BD602DAB49}" destId="{43146FAF-DEBD-4485-8620-17211CFEAC1F}" srcOrd="2" destOrd="0" presId="urn:microsoft.com/office/officeart/2005/8/layout/hProcess11"/>
    <dgm:cxn modelId="{38D151FF-BBE5-4945-B02B-23C4340D61C6}" type="presParOf" srcId="{B98C61FC-FFF3-4D2F-80BA-EDC4854558A7}" destId="{323CA631-4CA6-4A26-806C-68919D072195}" srcOrd="3" destOrd="0" presId="urn:microsoft.com/office/officeart/2005/8/layout/hProcess11"/>
    <dgm:cxn modelId="{E4BF2497-9BC5-4AF9-9AFA-601D8AD9F118}" type="presParOf" srcId="{B98C61FC-FFF3-4D2F-80BA-EDC4854558A7}" destId="{CA040581-7BD5-497E-9D8B-E80361D29834}" srcOrd="4" destOrd="0" presId="urn:microsoft.com/office/officeart/2005/8/layout/hProcess11"/>
    <dgm:cxn modelId="{030FFA2F-B03A-44F8-B466-28CE825966F6}" type="presParOf" srcId="{CA040581-7BD5-497E-9D8B-E80361D29834}" destId="{FB438AA2-329E-489B-9849-6F070196FC08}" srcOrd="0" destOrd="0" presId="urn:microsoft.com/office/officeart/2005/8/layout/hProcess11"/>
    <dgm:cxn modelId="{57545BC1-4851-44C7-9C3F-22A91B0E09E1}" type="presParOf" srcId="{CA040581-7BD5-497E-9D8B-E80361D29834}" destId="{18AA4343-FF5B-43AF-A0E7-945C0787A977}" srcOrd="1" destOrd="0" presId="urn:microsoft.com/office/officeart/2005/8/layout/hProcess11"/>
    <dgm:cxn modelId="{0A4A0334-97E0-45AF-8B2F-CE74FC5DA2CD}" type="presParOf" srcId="{CA040581-7BD5-497E-9D8B-E80361D29834}" destId="{F21EBA03-F0A2-445D-9C7E-9AB7DA1CC7A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7E4DC-06CD-42D8-8C55-DF2D8C3895AB}">
      <dsp:nvSpPr>
        <dsp:cNvPr id="0" name=""/>
        <dsp:cNvSpPr/>
      </dsp:nvSpPr>
      <dsp:spPr>
        <a:xfrm>
          <a:off x="3979" y="620239"/>
          <a:ext cx="3479801" cy="347980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1505" tIns="40640" rIns="191505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>
              <a:latin typeface="Grundschrift" panose="00000500000000000000" pitchFamily="2" charset="0"/>
            </a:rPr>
            <a:t>Öffnung von </a:t>
          </a:r>
        </a:p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>
              <a:latin typeface="Grundschrift" panose="00000500000000000000" pitchFamily="2" charset="0"/>
            </a:rPr>
            <a:t>6.30Uhr bis </a:t>
          </a:r>
        </a:p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>
              <a:latin typeface="Grundschrift" panose="00000500000000000000" pitchFamily="2" charset="0"/>
            </a:rPr>
            <a:t>17Uhr</a:t>
          </a:r>
        </a:p>
      </dsp:txBody>
      <dsp:txXfrm>
        <a:off x="513584" y="1129844"/>
        <a:ext cx="2460591" cy="2460591"/>
      </dsp:txXfrm>
    </dsp:sp>
    <dsp:sp modelId="{E642B75A-6328-400F-A76D-F1FFD5834339}">
      <dsp:nvSpPr>
        <dsp:cNvPr id="0" name=""/>
        <dsp:cNvSpPr/>
      </dsp:nvSpPr>
      <dsp:spPr>
        <a:xfrm>
          <a:off x="2787820" y="620239"/>
          <a:ext cx="3479801" cy="347980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1505" tIns="45720" rIns="191505" bIns="4572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>
              <a:latin typeface="Grundschrift" panose="00000500000000000000" pitchFamily="2" charset="0"/>
            </a:rPr>
            <a:t>Unterricht mit Bewegungs-pausen</a:t>
          </a:r>
        </a:p>
      </dsp:txBody>
      <dsp:txXfrm>
        <a:off x="3297425" y="1129844"/>
        <a:ext cx="2460591" cy="2460591"/>
      </dsp:txXfrm>
    </dsp:sp>
    <dsp:sp modelId="{9EB94D3A-E53F-4AED-8F54-2DF615A2C82F}">
      <dsp:nvSpPr>
        <dsp:cNvPr id="0" name=""/>
        <dsp:cNvSpPr/>
      </dsp:nvSpPr>
      <dsp:spPr>
        <a:xfrm>
          <a:off x="5571661" y="620239"/>
          <a:ext cx="3479801" cy="347980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1505" tIns="45720" rIns="191505" bIns="4572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>
              <a:latin typeface="Grundschrift" panose="00000500000000000000" pitchFamily="2" charset="0"/>
            </a:rPr>
            <a:t>Betreuungs-möglichkeit</a:t>
          </a:r>
          <a:endParaRPr lang="de-DE" sz="1800" kern="1200" dirty="0">
            <a:latin typeface="Grundschrift" panose="00000500000000000000" pitchFamily="2" charset="0"/>
          </a:endParaRPr>
        </a:p>
      </dsp:txBody>
      <dsp:txXfrm>
        <a:off x="6081266" y="1129844"/>
        <a:ext cx="2460591" cy="24605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B0097-2B1F-4D76-8DDF-0FEC313D6D76}">
      <dsp:nvSpPr>
        <dsp:cNvPr id="0" name=""/>
        <dsp:cNvSpPr/>
      </dsp:nvSpPr>
      <dsp:spPr>
        <a:xfrm>
          <a:off x="668654" y="0"/>
          <a:ext cx="7578090" cy="377762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62CA17-78C8-4216-8009-C3D99BD842E4}">
      <dsp:nvSpPr>
        <dsp:cNvPr id="0" name=""/>
        <dsp:cNvSpPr/>
      </dsp:nvSpPr>
      <dsp:spPr>
        <a:xfrm>
          <a:off x="302113" y="1133286"/>
          <a:ext cx="2674620" cy="15110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>
              <a:latin typeface="Grundschrift" panose="00000500000000000000" pitchFamily="2" charset="0"/>
            </a:rPr>
            <a:t>Training der sozialen Kompetenzen</a:t>
          </a:r>
        </a:p>
      </dsp:txBody>
      <dsp:txXfrm>
        <a:off x="375876" y="1207049"/>
        <a:ext cx="2527094" cy="1363522"/>
      </dsp:txXfrm>
    </dsp:sp>
    <dsp:sp modelId="{9B643FC9-D445-432E-8AC4-6010382D89CA}">
      <dsp:nvSpPr>
        <dsp:cNvPr id="0" name=""/>
        <dsp:cNvSpPr/>
      </dsp:nvSpPr>
      <dsp:spPr>
        <a:xfrm>
          <a:off x="3120390" y="1133286"/>
          <a:ext cx="2674620" cy="15110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>
              <a:latin typeface="Grundschrift" panose="00000500000000000000" pitchFamily="2" charset="0"/>
            </a:rPr>
            <a:t>Spielen und Aufgaben im Alltag bedingen einander</a:t>
          </a:r>
        </a:p>
      </dsp:txBody>
      <dsp:txXfrm>
        <a:off x="3194153" y="1207049"/>
        <a:ext cx="2527094" cy="1363522"/>
      </dsp:txXfrm>
    </dsp:sp>
    <dsp:sp modelId="{12097073-5AFF-4EE8-90C5-0341F9A60549}">
      <dsp:nvSpPr>
        <dsp:cNvPr id="0" name=""/>
        <dsp:cNvSpPr/>
      </dsp:nvSpPr>
      <dsp:spPr>
        <a:xfrm>
          <a:off x="5938666" y="1133286"/>
          <a:ext cx="2674620" cy="15110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>
              <a:latin typeface="Grundschrift" panose="00000500000000000000" pitchFamily="2" charset="0"/>
            </a:rPr>
            <a:t>Verschiedene Lernorte: 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>
              <a:latin typeface="Grundschrift" panose="00000500000000000000" pitchFamily="2" charset="0"/>
            </a:rPr>
            <a:t>Klassenraum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>
              <a:latin typeface="Grundschrift" panose="00000500000000000000" pitchFamily="2" charset="0"/>
            </a:rPr>
            <a:t>Flur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>
              <a:latin typeface="Grundschrift" panose="00000500000000000000" pitchFamily="2" charset="0"/>
            </a:rPr>
            <a:t>Schulhof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>
              <a:latin typeface="Grundschrift" panose="00000500000000000000" pitchFamily="2" charset="0"/>
            </a:rPr>
            <a:t>Turnhalle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>
              <a:latin typeface="Grundschrift" panose="00000500000000000000" pitchFamily="2" charset="0"/>
            </a:rPr>
            <a:t>Aula</a:t>
          </a:r>
        </a:p>
      </dsp:txBody>
      <dsp:txXfrm>
        <a:off x="6012429" y="1207049"/>
        <a:ext cx="2527094" cy="13635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F93DF-894B-4F36-9757-F99C764ED76D}">
      <dsp:nvSpPr>
        <dsp:cNvPr id="0" name=""/>
        <dsp:cNvSpPr/>
      </dsp:nvSpPr>
      <dsp:spPr>
        <a:xfrm>
          <a:off x="0" y="0"/>
          <a:ext cx="3777622" cy="377762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43361-1DB8-4186-A22B-8411A97DAD2A}">
      <dsp:nvSpPr>
        <dsp:cNvPr id="0" name=""/>
        <dsp:cNvSpPr/>
      </dsp:nvSpPr>
      <dsp:spPr>
        <a:xfrm>
          <a:off x="1888811" y="0"/>
          <a:ext cx="7026589" cy="37776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b="1" kern="1200" dirty="0">
              <a:latin typeface="Grundschrift" panose="00000500000000000000" pitchFamily="2" charset="0"/>
            </a:rPr>
            <a:t>Ganzheitlichkeit</a:t>
          </a:r>
        </a:p>
      </dsp:txBody>
      <dsp:txXfrm>
        <a:off x="1888811" y="0"/>
        <a:ext cx="7026589" cy="1133289"/>
      </dsp:txXfrm>
    </dsp:sp>
    <dsp:sp modelId="{9BF9F556-579B-46DF-BF1A-4F557F30F367}">
      <dsp:nvSpPr>
        <dsp:cNvPr id="0" name=""/>
        <dsp:cNvSpPr/>
      </dsp:nvSpPr>
      <dsp:spPr>
        <a:xfrm>
          <a:off x="661085" y="1133289"/>
          <a:ext cx="2455451" cy="245545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69EBC-9380-4946-90CD-C205EEC6C0C2}">
      <dsp:nvSpPr>
        <dsp:cNvPr id="0" name=""/>
        <dsp:cNvSpPr/>
      </dsp:nvSpPr>
      <dsp:spPr>
        <a:xfrm>
          <a:off x="1888811" y="1133289"/>
          <a:ext cx="7026589" cy="245545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b="1" kern="1200" dirty="0">
              <a:latin typeface="Grundschrift" panose="00000500000000000000" pitchFamily="2" charset="0"/>
            </a:rPr>
            <a:t>Lernen mit allen Sinnen</a:t>
          </a:r>
        </a:p>
      </dsp:txBody>
      <dsp:txXfrm>
        <a:off x="1888811" y="1133289"/>
        <a:ext cx="7026589" cy="1133285"/>
      </dsp:txXfrm>
    </dsp:sp>
    <dsp:sp modelId="{9626389E-EB6A-4CE2-9FE2-AD57280149C6}">
      <dsp:nvSpPr>
        <dsp:cNvPr id="0" name=""/>
        <dsp:cNvSpPr/>
      </dsp:nvSpPr>
      <dsp:spPr>
        <a:xfrm>
          <a:off x="1322168" y="2266574"/>
          <a:ext cx="1133285" cy="113328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DE5D8-D582-4DF8-AC5E-9D2A25F2087D}">
      <dsp:nvSpPr>
        <dsp:cNvPr id="0" name=""/>
        <dsp:cNvSpPr/>
      </dsp:nvSpPr>
      <dsp:spPr>
        <a:xfrm>
          <a:off x="1888811" y="2266574"/>
          <a:ext cx="7026589" cy="11332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b="1" kern="1200" dirty="0">
              <a:latin typeface="Grundschrift" panose="00000500000000000000" pitchFamily="2" charset="0"/>
            </a:rPr>
            <a:t>Denken, Spaß und Handeln sind vereint</a:t>
          </a:r>
        </a:p>
      </dsp:txBody>
      <dsp:txXfrm>
        <a:off x="1888811" y="2266574"/>
        <a:ext cx="7026589" cy="11332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DF63E-8D9B-4DE5-9C32-DA75DB6D5300}">
      <dsp:nvSpPr>
        <dsp:cNvPr id="0" name=""/>
        <dsp:cNvSpPr/>
      </dsp:nvSpPr>
      <dsp:spPr>
        <a:xfrm>
          <a:off x="94319" y="0"/>
          <a:ext cx="3777622" cy="377762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B41786-CC08-4D02-81AF-9C4ABA376655}">
      <dsp:nvSpPr>
        <dsp:cNvPr id="0" name=""/>
        <dsp:cNvSpPr/>
      </dsp:nvSpPr>
      <dsp:spPr>
        <a:xfrm>
          <a:off x="4174378" y="378131"/>
          <a:ext cx="2455454" cy="5371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latin typeface="Grundschrift" panose="00000500000000000000" pitchFamily="2" charset="0"/>
            </a:rPr>
            <a:t>Laute </a:t>
          </a:r>
          <a:endParaRPr lang="de-DE" sz="2200" b="1" kern="1200" dirty="0">
            <a:latin typeface="Grundschrift" panose="00000500000000000000" pitchFamily="2" charset="0"/>
          </a:endParaRPr>
        </a:p>
      </dsp:txBody>
      <dsp:txXfrm>
        <a:off x="4200599" y="404352"/>
        <a:ext cx="2403012" cy="484688"/>
      </dsp:txXfrm>
    </dsp:sp>
    <dsp:sp modelId="{BA4FC2B2-5F5B-43AC-85A6-EB52305ACC9E}">
      <dsp:nvSpPr>
        <dsp:cNvPr id="0" name=""/>
        <dsp:cNvSpPr/>
      </dsp:nvSpPr>
      <dsp:spPr>
        <a:xfrm>
          <a:off x="4174378" y="982403"/>
          <a:ext cx="2455454" cy="5371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latin typeface="Grundschrift" panose="00000500000000000000" pitchFamily="2" charset="0"/>
            </a:rPr>
            <a:t>Silben</a:t>
          </a:r>
          <a:endParaRPr lang="de-DE" sz="2200" b="1" kern="1200" dirty="0">
            <a:latin typeface="Grundschrift" panose="00000500000000000000" pitchFamily="2" charset="0"/>
          </a:endParaRPr>
        </a:p>
      </dsp:txBody>
      <dsp:txXfrm>
        <a:off x="4200599" y="1008624"/>
        <a:ext cx="2403012" cy="484688"/>
      </dsp:txXfrm>
    </dsp:sp>
    <dsp:sp modelId="{13F59894-E95C-49C8-93CF-0AE8F35F01B0}">
      <dsp:nvSpPr>
        <dsp:cNvPr id="0" name=""/>
        <dsp:cNvSpPr/>
      </dsp:nvSpPr>
      <dsp:spPr>
        <a:xfrm>
          <a:off x="4174378" y="1586675"/>
          <a:ext cx="2455454" cy="5371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latin typeface="Grundschrift" panose="00000500000000000000" pitchFamily="2" charset="0"/>
            </a:rPr>
            <a:t>Wörter</a:t>
          </a:r>
          <a:endParaRPr lang="de-DE" sz="2200" b="1" kern="1200" dirty="0">
            <a:latin typeface="Grundschrift" panose="00000500000000000000" pitchFamily="2" charset="0"/>
          </a:endParaRPr>
        </a:p>
      </dsp:txBody>
      <dsp:txXfrm>
        <a:off x="4200599" y="1612896"/>
        <a:ext cx="2403012" cy="484688"/>
      </dsp:txXfrm>
    </dsp:sp>
    <dsp:sp modelId="{950FE09C-4EAF-4029-AA12-5080D3444AE3}">
      <dsp:nvSpPr>
        <dsp:cNvPr id="0" name=""/>
        <dsp:cNvSpPr/>
      </dsp:nvSpPr>
      <dsp:spPr>
        <a:xfrm>
          <a:off x="4174378" y="2190946"/>
          <a:ext cx="2455454" cy="5371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latin typeface="Grundschrift" panose="00000500000000000000" pitchFamily="2" charset="0"/>
            </a:rPr>
            <a:t>Sätze</a:t>
          </a:r>
          <a:endParaRPr lang="de-DE" sz="2200" b="1" kern="1200" dirty="0">
            <a:latin typeface="Grundschrift" panose="00000500000000000000" pitchFamily="2" charset="0"/>
          </a:endParaRPr>
        </a:p>
      </dsp:txBody>
      <dsp:txXfrm>
        <a:off x="4200599" y="2217167"/>
        <a:ext cx="2403012" cy="484688"/>
      </dsp:txXfrm>
    </dsp:sp>
    <dsp:sp modelId="{8AD4ED21-E20F-480F-9464-55C34B028662}">
      <dsp:nvSpPr>
        <dsp:cNvPr id="0" name=""/>
        <dsp:cNvSpPr/>
      </dsp:nvSpPr>
      <dsp:spPr>
        <a:xfrm>
          <a:off x="4174378" y="2795218"/>
          <a:ext cx="2455454" cy="5371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latin typeface="Grundschrift" panose="00000500000000000000" pitchFamily="2" charset="0"/>
            </a:rPr>
            <a:t>Texte</a:t>
          </a:r>
          <a:endParaRPr lang="de-DE" sz="2200" b="1" kern="1200" dirty="0">
            <a:latin typeface="Grundschrift" panose="00000500000000000000" pitchFamily="2" charset="0"/>
          </a:endParaRPr>
        </a:p>
      </dsp:txBody>
      <dsp:txXfrm>
        <a:off x="4200599" y="2821439"/>
        <a:ext cx="2403012" cy="4846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2E7F9-05C0-4866-8B58-E8C920AFA282}">
      <dsp:nvSpPr>
        <dsp:cNvPr id="0" name=""/>
        <dsp:cNvSpPr/>
      </dsp:nvSpPr>
      <dsp:spPr>
        <a:xfrm>
          <a:off x="0" y="1133286"/>
          <a:ext cx="8915400" cy="1511048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2B038F-9B41-4E2D-84AD-049DADA7358C}">
      <dsp:nvSpPr>
        <dsp:cNvPr id="0" name=""/>
        <dsp:cNvSpPr/>
      </dsp:nvSpPr>
      <dsp:spPr>
        <a:xfrm>
          <a:off x="518" y="0"/>
          <a:ext cx="2033390" cy="1511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latin typeface="Grundschrift" panose="00000500000000000000" pitchFamily="2" charset="0"/>
            </a:rPr>
            <a:t>Begleitung</a:t>
          </a:r>
        </a:p>
      </dsp:txBody>
      <dsp:txXfrm>
        <a:off x="518" y="0"/>
        <a:ext cx="2033390" cy="1511048"/>
      </dsp:txXfrm>
    </dsp:sp>
    <dsp:sp modelId="{E326A1CB-08CD-429A-9019-82D880ECE5DD}">
      <dsp:nvSpPr>
        <dsp:cNvPr id="0" name=""/>
        <dsp:cNvSpPr/>
      </dsp:nvSpPr>
      <dsp:spPr>
        <a:xfrm>
          <a:off x="828332" y="1699929"/>
          <a:ext cx="377762" cy="377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55B43-10F4-4958-9C65-0DCCD019234F}">
      <dsp:nvSpPr>
        <dsp:cNvPr id="0" name=""/>
        <dsp:cNvSpPr/>
      </dsp:nvSpPr>
      <dsp:spPr>
        <a:xfrm>
          <a:off x="2135578" y="2266573"/>
          <a:ext cx="2033390" cy="1511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latin typeface="Grundschrift" panose="00000500000000000000" pitchFamily="2" charset="0"/>
            </a:rPr>
            <a:t>Förderung</a:t>
          </a:r>
          <a:endParaRPr lang="de-DE" sz="2100" b="1" kern="1200" dirty="0">
            <a:latin typeface="Grundschrift" panose="00000500000000000000" pitchFamily="2" charset="0"/>
          </a:endParaRPr>
        </a:p>
      </dsp:txBody>
      <dsp:txXfrm>
        <a:off x="2135578" y="2266573"/>
        <a:ext cx="2033390" cy="1511048"/>
      </dsp:txXfrm>
    </dsp:sp>
    <dsp:sp modelId="{3B10DFB5-5F6B-481E-9791-0950DD9D32AF}">
      <dsp:nvSpPr>
        <dsp:cNvPr id="0" name=""/>
        <dsp:cNvSpPr/>
      </dsp:nvSpPr>
      <dsp:spPr>
        <a:xfrm>
          <a:off x="2963392" y="1699929"/>
          <a:ext cx="377762" cy="377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38AA2-329E-489B-9849-6F070196FC08}">
      <dsp:nvSpPr>
        <dsp:cNvPr id="0" name=""/>
        <dsp:cNvSpPr/>
      </dsp:nvSpPr>
      <dsp:spPr>
        <a:xfrm>
          <a:off x="4270638" y="0"/>
          <a:ext cx="3752703" cy="1511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latin typeface="Grundschrift" panose="00000500000000000000" pitchFamily="2" charset="0"/>
            </a:rPr>
            <a:t>selbstgesteuertes Lernen ermöglichen</a:t>
          </a:r>
        </a:p>
      </dsp:txBody>
      <dsp:txXfrm>
        <a:off x="4270638" y="0"/>
        <a:ext cx="3752703" cy="1511048"/>
      </dsp:txXfrm>
    </dsp:sp>
    <dsp:sp modelId="{18AA4343-FF5B-43AF-A0E7-945C0787A977}">
      <dsp:nvSpPr>
        <dsp:cNvPr id="0" name=""/>
        <dsp:cNvSpPr/>
      </dsp:nvSpPr>
      <dsp:spPr>
        <a:xfrm>
          <a:off x="5958108" y="1699929"/>
          <a:ext cx="377762" cy="377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80BF2B2A-60F7-4B42-A5E5-E5A1A3192D04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EEED5B59-D177-4DE9-9359-A84AA776ED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969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9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emf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5.emf"/><Relationship Id="rId5" Type="http://schemas.openxmlformats.org/officeDocument/2006/relationships/diagramColors" Target="../diagrams/colors2.xml"/><Relationship Id="rId10" Type="http://schemas.openxmlformats.org/officeDocument/2006/relationships/image" Target="../media/image14.emf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47071" y="445399"/>
            <a:ext cx="10231866" cy="2609527"/>
          </a:xfrm>
        </p:spPr>
        <p:txBody>
          <a:bodyPr>
            <a:normAutofit/>
          </a:bodyPr>
          <a:lstStyle/>
          <a:p>
            <a:pPr algn="ctr"/>
            <a:r>
              <a:rPr lang="de-DE" sz="6600" dirty="0">
                <a:latin typeface="Grundschrift" panose="00000500000000000000" pitchFamily="2" charset="0"/>
              </a:rPr>
              <a:t>Herzlich Willkommen </a:t>
            </a:r>
            <a:br>
              <a:rPr lang="de-DE" sz="6600" dirty="0">
                <a:latin typeface="Grundschrift" panose="00000500000000000000" pitchFamily="2" charset="0"/>
              </a:rPr>
            </a:br>
            <a:r>
              <a:rPr lang="de-DE" sz="4800" dirty="0">
                <a:latin typeface="Grundschrift" panose="00000500000000000000" pitchFamily="2" charset="0"/>
              </a:rPr>
              <a:t>zum Elterninformationsnachmittag</a:t>
            </a:r>
            <a:endParaRPr lang="de-DE" sz="6600" dirty="0">
              <a:latin typeface="Grundschrift" panose="00000500000000000000" pitchFamily="2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364" y="4175497"/>
            <a:ext cx="5862781" cy="179352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40633" y="6963402"/>
            <a:ext cx="8915399" cy="1126283"/>
          </a:xfrm>
        </p:spPr>
        <p:txBody>
          <a:bodyPr>
            <a:normAutofit/>
          </a:bodyPr>
          <a:lstStyle/>
          <a:p>
            <a:pPr algn="r"/>
            <a:endParaRPr lang="de-DE" dirty="0">
              <a:latin typeface="Grundschrift" panose="00000500000000000000" pitchFamily="2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465" y="5245090"/>
            <a:ext cx="7003472" cy="12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04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1" dirty="0">
                <a:latin typeface="Grundschrift" panose="00000500000000000000" pitchFamily="2" charset="0"/>
              </a:rPr>
              <a:t>Leistungserhebung an unserer Schule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Grundschrift" panose="00000500000000000000" pitchFamily="2" charset="0"/>
              </a:rPr>
              <a:t>durch die Arbeit des Kindes mit anderen Kindern und Pädagogen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durch Beobachtungen und Lernstandanalysen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Selbsteinschätzung des Kindes</a:t>
            </a:r>
          </a:p>
          <a:p>
            <a:endParaRPr lang="de-DE" sz="3200" dirty="0">
              <a:latin typeface="Grundschrift" panose="00000500000000000000" pitchFamily="2" charset="0"/>
            </a:endParaRPr>
          </a:p>
          <a:p>
            <a:r>
              <a:rPr lang="de-DE" sz="3200" b="1" dirty="0">
                <a:latin typeface="Grundschrift" panose="00000500000000000000" pitchFamily="2" charset="0"/>
              </a:rPr>
              <a:t>Ziel</a:t>
            </a:r>
            <a:r>
              <a:rPr lang="de-DE" sz="3200" dirty="0">
                <a:latin typeface="Grundschrift" panose="00000500000000000000" pitchFamily="2" charset="0"/>
              </a:rPr>
              <a:t>: Entwicklung des Selbstwertgefühls</a:t>
            </a:r>
          </a:p>
        </p:txBody>
      </p:sp>
    </p:spTree>
    <p:extLst>
      <p:ext uri="{BB962C8B-B14F-4D97-AF65-F5344CB8AC3E}">
        <p14:creationId xmlns:p14="http://schemas.microsoft.com/office/powerpoint/2010/main" val="2362169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b="1" dirty="0">
                <a:latin typeface="Grundschrift" panose="00000500000000000000" pitchFamily="2" charset="0"/>
              </a:rPr>
              <a:t>Aspekte einer Lernkultur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3200" dirty="0">
                <a:latin typeface="Grundschrift" panose="00000500000000000000" pitchFamily="2" charset="0"/>
              </a:rPr>
              <a:t>Lernstände wahrnehmen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Lernentwicklung überprüfen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Ergebnisse würdigen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Fehler sind nichts schlimmes – wir lernen daraus!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gesammelte Lernergebnisse vorstellen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Lerngespräche führen</a:t>
            </a:r>
          </a:p>
        </p:txBody>
      </p:sp>
    </p:spTree>
    <p:extLst>
      <p:ext uri="{BB962C8B-B14F-4D97-AF65-F5344CB8AC3E}">
        <p14:creationId xmlns:p14="http://schemas.microsoft.com/office/powerpoint/2010/main" val="2764456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 b="1" dirty="0">
                <a:latin typeface="Grundschrift" panose="00000500000000000000" pitchFamily="2" charset="0"/>
              </a:rPr>
              <a:t>Lernbereiche</a:t>
            </a:r>
            <a:endParaRPr lang="de-DE" b="1" dirty="0">
              <a:latin typeface="Grundschrift" panose="00000500000000000000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3200" dirty="0">
                <a:latin typeface="Grundschrift" panose="00000500000000000000" pitchFamily="2" charset="0"/>
              </a:rPr>
              <a:t>der Schüler in seiner Individualität und Persönlichkeitsentwicklung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der Schüler in sozialen Beziehungen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der Schüler in seinem Verhältnis zur eigenen und zu fremden Kulturen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der Schüler in seinem Verhältnis zur natürlichen Umwelt</a:t>
            </a:r>
          </a:p>
        </p:txBody>
      </p:sp>
    </p:spTree>
    <p:extLst>
      <p:ext uri="{BB962C8B-B14F-4D97-AF65-F5344CB8AC3E}">
        <p14:creationId xmlns:p14="http://schemas.microsoft.com/office/powerpoint/2010/main" val="1952144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latin typeface="Grundschrift" panose="00000500000000000000" pitchFamily="2" charset="0"/>
              </a:rPr>
              <a:t>Lehrwerke in der Schuleingangsphase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19049" y="1821874"/>
            <a:ext cx="8915400" cy="3777622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Grundschrift" panose="00000500000000000000" pitchFamily="2" charset="0"/>
              </a:rPr>
              <a:t>Mathematik: 	Das Zahlenbuch, Zifferntrainer, 							Zahlenfuchs</a:t>
            </a:r>
          </a:p>
          <a:p>
            <a:pPr marL="0" indent="0">
              <a:buNone/>
            </a:pPr>
            <a:endParaRPr lang="de-DE" sz="3200" dirty="0">
              <a:latin typeface="Grundschrift" panose="00000500000000000000" pitchFamily="2" charset="0"/>
            </a:endParaRPr>
          </a:p>
          <a:p>
            <a:r>
              <a:rPr lang="de-DE" sz="3200" dirty="0">
                <a:latin typeface="Grundschrift" panose="00000500000000000000" pitchFamily="2" charset="0"/>
              </a:rPr>
              <a:t>Deutsch: Flex und Flora, Rechtschreiben, Lies Mal Hefte (Unterstützung durch die Silbenfibel)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23" y="4586383"/>
            <a:ext cx="2122162" cy="149629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78" y="4586383"/>
            <a:ext cx="1264258" cy="17871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988" y="4946600"/>
            <a:ext cx="23050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21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b="1" dirty="0">
                <a:latin typeface="Grundschrift" panose="00000500000000000000" pitchFamily="2" charset="0"/>
              </a:rPr>
              <a:t>Offene Phasen im Unterricht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92925" y="2092411"/>
            <a:ext cx="8915400" cy="3777622"/>
          </a:xfrm>
        </p:spPr>
        <p:txBody>
          <a:bodyPr>
            <a:normAutofit lnSpcReduction="10000"/>
          </a:bodyPr>
          <a:lstStyle/>
          <a:p>
            <a:r>
              <a:rPr lang="de-DE" sz="2400" b="1" dirty="0">
                <a:latin typeface="Grundschrift" panose="00000500000000000000" pitchFamily="2" charset="0"/>
              </a:rPr>
              <a:t>Lernrückmeldung </a:t>
            </a:r>
            <a:r>
              <a:rPr lang="de-DE" sz="2400" b="1" dirty="0">
                <a:latin typeface="Grundschrift" panose="00000500000000000000" pitchFamily="2" charset="0"/>
                <a:sym typeface="Wingdings" panose="05000000000000000000" pitchFamily="2" charset="2"/>
              </a:rPr>
              <a:t> Was hast du verstanden?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sz="2400" b="1" dirty="0">
                <a:latin typeface="Grundschrift" panose="00000500000000000000" pitchFamily="2" charset="0"/>
              </a:rPr>
              <a:t>Lernvorgang sichtbar machen</a:t>
            </a:r>
          </a:p>
          <a:p>
            <a:r>
              <a:rPr lang="de-DE" sz="2400" b="1" dirty="0">
                <a:latin typeface="Grundschrift" panose="00000500000000000000" pitchFamily="2" charset="0"/>
              </a:rPr>
              <a:t>Lerndefizite erkennen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sz="2400" b="1" dirty="0">
                <a:latin typeface="Grundschrift" panose="00000500000000000000" pitchFamily="2" charset="0"/>
              </a:rPr>
              <a:t>Welche Themen sind verständlich?</a:t>
            </a:r>
          </a:p>
          <a:p>
            <a:r>
              <a:rPr lang="de-DE" sz="2400" b="1" dirty="0">
                <a:latin typeface="Grundschrift" panose="00000500000000000000" pitchFamily="2" charset="0"/>
              </a:rPr>
              <a:t>Welche Themen sind problematisch?</a:t>
            </a:r>
          </a:p>
        </p:txBody>
      </p:sp>
      <p:sp>
        <p:nvSpPr>
          <p:cNvPr id="4" name="Pfeil nach unten 3"/>
          <p:cNvSpPr/>
          <p:nvPr/>
        </p:nvSpPr>
        <p:spPr>
          <a:xfrm>
            <a:off x="3122141" y="2611395"/>
            <a:ext cx="527221" cy="494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unten 4"/>
          <p:cNvSpPr/>
          <p:nvPr/>
        </p:nvSpPr>
        <p:spPr>
          <a:xfrm>
            <a:off x="3122141" y="4234249"/>
            <a:ext cx="527221" cy="5766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117" y="2423853"/>
            <a:ext cx="3036427" cy="31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26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b="1" dirty="0">
                <a:latin typeface="Grundschrift" panose="00000500000000000000" pitchFamily="2" charset="0"/>
              </a:rPr>
              <a:t>Rechtschreibung</a:t>
            </a:r>
            <a:endParaRPr lang="de-DE" b="1" dirty="0">
              <a:latin typeface="Grundschrift" panose="00000500000000000000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2800" dirty="0">
                <a:latin typeface="Grundschrift" panose="00000500000000000000" pitchFamily="2" charset="0"/>
              </a:rPr>
              <a:t>Beginn mit lautgetreuen Wörtern nach Gehör </a:t>
            </a:r>
          </a:p>
          <a:p>
            <a:pPr>
              <a:lnSpc>
                <a:spcPct val="150000"/>
              </a:lnSpc>
            </a:pPr>
            <a:r>
              <a:rPr lang="de-DE" sz="2800" dirty="0">
                <a:latin typeface="Grundschrift" panose="00000500000000000000" pitchFamily="2" charset="0"/>
              </a:rPr>
              <a:t>Hinweise zum richtigen Schreiben von Beginn an</a:t>
            </a:r>
          </a:p>
          <a:p>
            <a:pPr>
              <a:lnSpc>
                <a:spcPct val="150000"/>
              </a:lnSpc>
            </a:pPr>
            <a:r>
              <a:rPr lang="de-DE" sz="2800" dirty="0">
                <a:latin typeface="Grundschrift" panose="00000500000000000000" pitchFamily="2" charset="0"/>
              </a:rPr>
              <a:t>später Training von Lernwörtern</a:t>
            </a:r>
          </a:p>
          <a:p>
            <a:pPr>
              <a:lnSpc>
                <a:spcPct val="150000"/>
              </a:lnSpc>
            </a:pPr>
            <a:r>
              <a:rPr lang="de-DE" sz="2800" dirty="0">
                <a:latin typeface="Grundschrift" panose="00000500000000000000" pitchFamily="2" charset="0"/>
              </a:rPr>
              <a:t>Einüben der Rechtschreibregeln und Rechtschreibstrategien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306" y="5376982"/>
            <a:ext cx="1065960" cy="10684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930" y="3653297"/>
            <a:ext cx="1078650" cy="10684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4616" y="4721777"/>
            <a:ext cx="1065960" cy="10684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4239" y="1290729"/>
            <a:ext cx="1065960" cy="106848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7634" y="5071342"/>
            <a:ext cx="1078650" cy="106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68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600" b="1" dirty="0">
                <a:latin typeface="Grundschrift" panose="00000500000000000000" pitchFamily="2" charset="0"/>
              </a:rPr>
              <a:t>Lesen lernen - Ablauf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179030"/>
              </p:ext>
            </p:extLst>
          </p:nvPr>
        </p:nvGraphicFramePr>
        <p:xfrm>
          <a:off x="2589212" y="2133600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0615" y="4584757"/>
            <a:ext cx="3848399" cy="167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85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600" b="1" dirty="0">
                <a:latin typeface="Grundschrift" panose="00000500000000000000" pitchFamily="2" charset="0"/>
              </a:rPr>
              <a:t>Schrift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Grundschrift" panose="00000500000000000000" pitchFamily="2" charset="0"/>
              </a:rPr>
              <a:t>Beginn mit der Grundschrift </a:t>
            </a:r>
            <a:r>
              <a:rPr lang="de-DE" sz="3200" dirty="0">
                <a:latin typeface="Grundschrift" panose="00000500000000000000" pitchFamily="2" charset="0"/>
                <a:sym typeface="Wingdings" panose="05000000000000000000" pitchFamily="2" charset="2"/>
              </a:rPr>
              <a:t> hilft beim Lesen lernen</a:t>
            </a:r>
          </a:p>
          <a:p>
            <a:r>
              <a:rPr lang="de-DE" sz="3200" dirty="0">
                <a:latin typeface="Grundschrift" panose="00000500000000000000" pitchFamily="2" charset="0"/>
                <a:sym typeface="Wingdings" panose="05000000000000000000" pitchFamily="2" charset="2"/>
              </a:rPr>
              <a:t>Später: Training von Verbindungen </a:t>
            </a:r>
          </a:p>
          <a:p>
            <a:r>
              <a:rPr lang="de-DE" sz="3200" dirty="0">
                <a:latin typeface="Grundschrift" panose="00000500000000000000" pitchFamily="2" charset="0"/>
                <a:sym typeface="Wingdings" panose="05000000000000000000" pitchFamily="2" charset="2"/>
              </a:rPr>
              <a:t>gebundene Schrift ist möglich</a:t>
            </a:r>
          </a:p>
          <a:p>
            <a:endParaRPr lang="de-DE" sz="3200" dirty="0">
              <a:latin typeface="Grundschrift" panose="00000500000000000000" pitchFamily="2" charset="0"/>
              <a:sym typeface="Wingdings" panose="05000000000000000000" pitchFamily="2" charset="2"/>
            </a:endParaRPr>
          </a:p>
          <a:p>
            <a:r>
              <a:rPr lang="de-DE" sz="3200" b="1" dirty="0">
                <a:latin typeface="Grundschrift" panose="00000500000000000000" pitchFamily="2" charset="0"/>
                <a:sym typeface="Wingdings" panose="05000000000000000000" pitchFamily="2" charset="2"/>
              </a:rPr>
              <a:t>Ziel</a:t>
            </a:r>
            <a:r>
              <a:rPr lang="de-DE" sz="3200" dirty="0">
                <a:latin typeface="Grundschrift" panose="00000500000000000000" pitchFamily="2" charset="0"/>
                <a:sym typeface="Wingdings" panose="05000000000000000000" pitchFamily="2" charset="2"/>
              </a:rPr>
              <a:t>: individuelle Handschrift</a:t>
            </a:r>
            <a:endParaRPr lang="de-DE" sz="3200" dirty="0">
              <a:latin typeface="Grundschrift" panose="00000500000000000000" pitchFamily="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445" y="4500556"/>
            <a:ext cx="2429035" cy="18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16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 b="1" dirty="0">
                <a:latin typeface="Grundschrift" panose="00000500000000000000" pitchFamily="2" charset="0"/>
              </a:rPr>
              <a:t>Mathematik</a:t>
            </a:r>
            <a:endParaRPr lang="de-DE" b="1" dirty="0">
              <a:latin typeface="Grundschrift" panose="00000500000000000000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6476" y="2590800"/>
            <a:ext cx="8915400" cy="3777622"/>
          </a:xfrm>
        </p:spPr>
        <p:txBody>
          <a:bodyPr>
            <a:noAutofit/>
          </a:bodyPr>
          <a:lstStyle/>
          <a:p>
            <a:r>
              <a:rPr lang="de-DE" sz="2800" dirty="0">
                <a:latin typeface="Grundschrift" panose="00000500000000000000" pitchFamily="2" charset="0"/>
              </a:rPr>
              <a:t>Orientierung im Zahlenraum 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Einführung der Addition und Subtraktion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Regelmäßiges Training der Rechenaufgaben, Erlernen verschiedener Rechenstrategien und Rechentricks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Einführung der Multiplikation und Division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Weitere Lernbereiche: Geometrie, Größen, Sachrechnen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066" y="736384"/>
            <a:ext cx="2394734" cy="194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55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b="1" dirty="0">
                <a:latin typeface="Grundschrift" panose="00000500000000000000" pitchFamily="2" charset="0"/>
              </a:rPr>
              <a:t>Lernunterschiede</a:t>
            </a:r>
            <a:endParaRPr lang="de-DE" b="1" dirty="0">
              <a:latin typeface="Grundschrift" panose="00000500000000000000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>
                <a:latin typeface="Grundschrift" panose="00000500000000000000" pitchFamily="2" charset="0"/>
              </a:rPr>
              <a:t>‚„Es ist normal verschieden zu sein“.‘</a:t>
            </a:r>
          </a:p>
          <a:p>
            <a:pPr marL="0" indent="0">
              <a:buNone/>
            </a:pPr>
            <a:r>
              <a:rPr lang="de-DE" dirty="0">
                <a:latin typeface="Grundschrift" panose="00000500000000000000" pitchFamily="2" charset="0"/>
              </a:rPr>
              <a:t>                      Richard von Weizäcker</a:t>
            </a:r>
          </a:p>
          <a:p>
            <a:pPr marL="0" indent="0">
              <a:buNone/>
            </a:pPr>
            <a:endParaRPr lang="de-DE" dirty="0">
              <a:latin typeface="Grundschrift" panose="00000500000000000000" pitchFamily="2" charset="0"/>
            </a:endParaRPr>
          </a:p>
          <a:p>
            <a:r>
              <a:rPr lang="de-DE" sz="2800" dirty="0">
                <a:latin typeface="Grundschrift" panose="00000500000000000000" pitchFamily="2" charset="0"/>
              </a:rPr>
              <a:t>Es gibt Kinder, die schneller als andere lernen. 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Kinder haben unterschiedliche Bedürfnisse.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Schuleingangsphase kann in bis zu 3 Jahren absolviert werden, wenn es pädagogisch sinnvoll ist.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145" y="721680"/>
            <a:ext cx="2258820" cy="141192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7" y="5027182"/>
            <a:ext cx="2258820" cy="17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74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latin typeface="Grundschrift" panose="00000500000000000000" pitchFamily="2" charset="0"/>
              </a:rPr>
              <a:t>Wir sind eine </a:t>
            </a:r>
            <a:br>
              <a:rPr lang="de-DE" dirty="0">
                <a:latin typeface="Grundschrift" panose="00000500000000000000" pitchFamily="2" charset="0"/>
              </a:rPr>
            </a:br>
            <a:r>
              <a:rPr lang="de-DE" sz="4900" b="1" dirty="0">
                <a:latin typeface="Grundschrift" panose="00000500000000000000" pitchFamily="2" charset="0"/>
              </a:rPr>
              <a:t>offene Ganztagsschule</a:t>
            </a:r>
            <a:endParaRPr lang="de-DE" b="1" dirty="0">
              <a:latin typeface="Grundschrift" panose="00000500000000000000" pitchFamily="2" charset="0"/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357002"/>
              </p:ext>
            </p:extLst>
          </p:nvPr>
        </p:nvGraphicFramePr>
        <p:xfrm>
          <a:off x="2449168" y="1828799"/>
          <a:ext cx="9055443" cy="4720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2086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b="1" dirty="0">
                <a:latin typeface="Grundschrift" panose="00000500000000000000" pitchFamily="2" charset="0"/>
              </a:rPr>
              <a:t>Hauptaufgabe der Schule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0870819"/>
              </p:ext>
            </p:extLst>
          </p:nvPr>
        </p:nvGraphicFramePr>
        <p:xfrm>
          <a:off x="2589212" y="2133600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270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latin typeface="Grundschrift" panose="00000500000000000000" pitchFamily="2" charset="0"/>
              </a:rPr>
              <a:t>Selbstgesteuertes Lernen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4400" dirty="0">
                <a:latin typeface="Grundschrift" panose="00000500000000000000" pitchFamily="2" charset="0"/>
              </a:rPr>
              <a:t>am Kind orientiert</a:t>
            </a:r>
          </a:p>
          <a:p>
            <a:r>
              <a:rPr lang="de-DE" sz="4000" dirty="0">
                <a:latin typeface="Grundschrift" panose="00000500000000000000" pitchFamily="2" charset="0"/>
              </a:rPr>
              <a:t>wenn nötig, in kleinen Schritten und   	mit Hilfe der Pädagogen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59" y="4192173"/>
            <a:ext cx="2775321" cy="234371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190" y="4854563"/>
            <a:ext cx="2512620" cy="16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34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 b="1" dirty="0">
                <a:latin typeface="Grundschrift" panose="00000500000000000000" pitchFamily="2" charset="0"/>
              </a:rPr>
              <a:t>Sportunterricht</a:t>
            </a:r>
            <a:endParaRPr lang="de-DE" b="1" dirty="0">
              <a:latin typeface="Grundschrift" panose="00000500000000000000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latin typeface="Grundschrift" panose="00000500000000000000" pitchFamily="2" charset="0"/>
              </a:rPr>
              <a:t>Spiele zur Entwicklung der Wahrnehmung</a:t>
            </a:r>
          </a:p>
          <a:p>
            <a:r>
              <a:rPr lang="de-DE" sz="3600" dirty="0">
                <a:latin typeface="Grundschrift" panose="00000500000000000000" pitchFamily="2" charset="0"/>
              </a:rPr>
              <a:t>Rücksichtnahme</a:t>
            </a:r>
          </a:p>
          <a:p>
            <a:r>
              <a:rPr lang="de-DE" sz="3600" dirty="0">
                <a:latin typeface="Grundschrift" panose="00000500000000000000" pitchFamily="2" charset="0"/>
              </a:rPr>
              <a:t>Einhalten von Regeln</a:t>
            </a:r>
          </a:p>
          <a:p>
            <a:r>
              <a:rPr lang="de-DE" sz="3600" dirty="0">
                <a:latin typeface="Grundschrift" panose="00000500000000000000" pitchFamily="2" charset="0"/>
              </a:rPr>
              <a:t>Selbstständigkeit</a:t>
            </a:r>
          </a:p>
          <a:p>
            <a:r>
              <a:rPr lang="de-DE" sz="3600" dirty="0">
                <a:latin typeface="Grundschrift" panose="00000500000000000000" pitchFamily="2" charset="0"/>
              </a:rPr>
              <a:t>Geduld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15" y="3317656"/>
            <a:ext cx="1928880" cy="324360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718" y="3196815"/>
            <a:ext cx="2721755" cy="294300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428" y="3043841"/>
            <a:ext cx="1789290" cy="361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600" b="1" dirty="0">
                <a:latin typeface="Grundschrift" panose="00000500000000000000" pitchFamily="2" charset="0"/>
              </a:rPr>
              <a:t>Kunstunterricht</a:t>
            </a:r>
            <a:endParaRPr lang="de-DE" b="1" dirty="0">
              <a:latin typeface="Grundschrift" panose="00000500000000000000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latin typeface="Grundschrift" panose="00000500000000000000" pitchFamily="2" charset="0"/>
              </a:rPr>
              <a:t>Gestalten mit graphischen Mitteln</a:t>
            </a:r>
          </a:p>
          <a:p>
            <a:r>
              <a:rPr lang="de-DE" sz="4000" dirty="0">
                <a:latin typeface="Grundschrift" panose="00000500000000000000" pitchFamily="2" charset="0"/>
              </a:rPr>
              <a:t>Gestalten mit unterschiedlichem Material</a:t>
            </a:r>
          </a:p>
          <a:p>
            <a:r>
              <a:rPr lang="de-DE" sz="4000" dirty="0">
                <a:latin typeface="Grundschrift" panose="00000500000000000000" pitchFamily="2" charset="0"/>
              </a:rPr>
              <a:t>Farbenlehre</a:t>
            </a:r>
          </a:p>
          <a:p>
            <a:r>
              <a:rPr lang="de-DE" sz="4000" dirty="0">
                <a:latin typeface="Grundschrift" panose="00000500000000000000" pitchFamily="2" charset="0"/>
              </a:rPr>
              <a:t>Training der Feinmotorik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909" y="3689341"/>
            <a:ext cx="2003009" cy="28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94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000" b="1" dirty="0">
                <a:latin typeface="Grundschrift" panose="00000500000000000000" pitchFamily="2" charset="0"/>
              </a:rPr>
              <a:t>Der Wunsch der Schule an die Eltern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3200" dirty="0">
                <a:latin typeface="Grundschrift" panose="00000500000000000000" pitchFamily="2" charset="0"/>
              </a:rPr>
              <a:t>Hausaufgaben erklären und zeigen lassen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Regelmäßig das Lesen üben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Grundaufgaben trainieren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Kontrolle des Ranzens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Hausaufgabenheft vorschreiben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gemeinsam mit den Kindern den Schulalltag besprechen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12" y="1376650"/>
            <a:ext cx="1776600" cy="529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49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b="1" dirty="0">
                <a:latin typeface="Grundschrift" panose="00000500000000000000" pitchFamily="2" charset="0"/>
              </a:rPr>
              <a:t>Elternsprechstunde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Grundschrift" panose="00000500000000000000" pitchFamily="2" charset="0"/>
              </a:rPr>
              <a:t>nach Vereinbarung mit den Pädagogen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lieber früher als zu spät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Fragen, Unklarheiten oder mögliche Probleme können persönlich immer am besten geklärt werden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Lernentwicklungsgespräche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478" y="624110"/>
            <a:ext cx="1440324" cy="17693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65" y="2393446"/>
            <a:ext cx="1793123" cy="385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37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600" b="1" dirty="0">
                <a:latin typeface="Grundschrift" panose="00000500000000000000" pitchFamily="2" charset="0"/>
              </a:rPr>
              <a:t>Mittagversorgung</a:t>
            </a:r>
            <a:endParaRPr lang="de-DE" b="1" dirty="0">
              <a:latin typeface="Grundschrift" panose="00000500000000000000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Grundschrift" panose="00000500000000000000" pitchFamily="2" charset="0"/>
              </a:rPr>
              <a:t>Essensanbieter: Menüpartner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Zubereitung zum Teil in der Schule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Kinder haben die Möglichkeit an einem Buffet täglich zu entscheiden, was sie essen möchten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Salattheke</a:t>
            </a:r>
          </a:p>
          <a:p>
            <a:r>
              <a:rPr lang="de-DE" sz="3200" dirty="0">
                <a:latin typeface="Grundschrift" panose="00000500000000000000" pitchFamily="2" charset="0"/>
              </a:rPr>
              <a:t>Bestellung über das Internet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355" y="854885"/>
            <a:ext cx="1986363" cy="197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29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6000" b="1" dirty="0">
                <a:latin typeface="Grundschrift" panose="00000500000000000000" pitchFamily="2" charset="0"/>
              </a:rPr>
              <a:t>Milchpause</a:t>
            </a:r>
            <a:br>
              <a:rPr lang="de-DE" b="1" dirty="0">
                <a:latin typeface="Grundschrift" panose="00000500000000000000" pitchFamily="2" charset="0"/>
              </a:rPr>
            </a:br>
            <a:r>
              <a:rPr lang="de-DE" b="1" dirty="0">
                <a:latin typeface="Grundschrift" panose="00000500000000000000" pitchFamily="2" charset="0"/>
              </a:rPr>
              <a:t>Bestellung über den Essensanbieter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87875" y="2621972"/>
            <a:ext cx="8915400" cy="3777622"/>
          </a:xfrm>
        </p:spPr>
        <p:txBody>
          <a:bodyPr/>
          <a:lstStyle/>
          <a:p>
            <a:r>
              <a:rPr lang="de-DE" sz="4000" dirty="0">
                <a:latin typeface="Grundschrift" panose="00000500000000000000" pitchFamily="2" charset="0"/>
              </a:rPr>
              <a:t>Vollmilch</a:t>
            </a:r>
          </a:p>
          <a:p>
            <a:r>
              <a:rPr lang="de-DE" sz="4000" dirty="0">
                <a:latin typeface="Grundschrift" panose="00000500000000000000" pitchFamily="2" charset="0"/>
              </a:rPr>
              <a:t>Vanille</a:t>
            </a:r>
          </a:p>
          <a:p>
            <a:r>
              <a:rPr lang="de-DE" sz="4000" dirty="0">
                <a:latin typeface="Grundschrift" panose="00000500000000000000" pitchFamily="2" charset="0"/>
              </a:rPr>
              <a:t>Schoko</a:t>
            </a:r>
          </a:p>
          <a:p>
            <a:r>
              <a:rPr lang="de-DE" sz="4000" dirty="0">
                <a:latin typeface="Grundschrift" panose="00000500000000000000" pitchFamily="2" charset="0"/>
              </a:rPr>
              <a:t>Erdbeere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229" y="4265746"/>
            <a:ext cx="2117563" cy="158063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30" y="3068723"/>
            <a:ext cx="1789290" cy="167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72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600" b="1" dirty="0">
                <a:latin typeface="Grundschrift" panose="00000500000000000000" pitchFamily="2" charset="0"/>
              </a:rPr>
              <a:t>Hortbetreuung</a:t>
            </a:r>
            <a:endParaRPr lang="de-DE" b="1" dirty="0">
              <a:latin typeface="Grundschrift" panose="00000500000000000000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800" dirty="0">
                <a:latin typeface="Grundschrift" panose="00000500000000000000" pitchFamily="2" charset="0"/>
              </a:rPr>
              <a:t>Anmeldung </a:t>
            </a:r>
          </a:p>
          <a:p>
            <a:pPr marL="0" indent="0">
              <a:buNone/>
            </a:pPr>
            <a:r>
              <a:rPr lang="de-DE" sz="2800" dirty="0">
                <a:latin typeface="Grundschrift" panose="00000500000000000000" pitchFamily="2" charset="0"/>
              </a:rPr>
              <a:t>		bis 10 Stunden / Woche</a:t>
            </a:r>
          </a:p>
          <a:p>
            <a:pPr marL="0" indent="0">
              <a:buNone/>
            </a:pPr>
            <a:r>
              <a:rPr lang="de-DE" sz="2800" dirty="0">
                <a:latin typeface="Grundschrift" panose="00000500000000000000" pitchFamily="2" charset="0"/>
              </a:rPr>
              <a:t>		über 10 Stunden / Woche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vor dem Unterricht 6.30-7.45 Uhr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nach dem Unterricht Mittag, Lernzeit, Freizeit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Lernzeit: 14-14.30 Uhr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Freizeitangebote 14.45-15.30 Uhr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Ferien mit Freizeitangeboten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825" y="624110"/>
            <a:ext cx="3283787" cy="281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6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latin typeface="Grundschrift" panose="00000500000000000000" pitchFamily="2" charset="0"/>
              </a:rPr>
              <a:t>Angebote in der hortoffenen Arbeit</a:t>
            </a:r>
            <a:br>
              <a:rPr lang="de-DE" b="1" dirty="0">
                <a:latin typeface="Grundschrift" panose="00000500000000000000" pitchFamily="2" charset="0"/>
              </a:rPr>
            </a:br>
            <a:r>
              <a:rPr lang="de-DE" b="1" dirty="0">
                <a:latin typeface="Grundschrift" panose="00000500000000000000" pitchFamily="2" charset="0"/>
              </a:rPr>
              <a:t>2021/2022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217" y="3457750"/>
            <a:ext cx="1527464" cy="224472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38" y="1714501"/>
            <a:ext cx="1594234" cy="225482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02" y="1587645"/>
            <a:ext cx="2085753" cy="155041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93" y="2029000"/>
            <a:ext cx="2009775" cy="28575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43" y="3696741"/>
            <a:ext cx="1682393" cy="237951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24" y="2425196"/>
            <a:ext cx="1434566" cy="2029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9207" y="4015180"/>
            <a:ext cx="1307070" cy="174264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2234" y="5036076"/>
            <a:ext cx="1817977" cy="144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2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latin typeface="Grundschrift" panose="00000500000000000000" pitchFamily="2" charset="0"/>
              </a:rPr>
              <a:t>Struktur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3777622"/>
          </a:xfrm>
        </p:spPr>
        <p:txBody>
          <a:bodyPr>
            <a:normAutofit lnSpcReduction="10000"/>
          </a:bodyPr>
          <a:lstStyle/>
          <a:p>
            <a:r>
              <a:rPr lang="de-DE" sz="2800" dirty="0">
                <a:latin typeface="Grundschrift" panose="00000500000000000000" pitchFamily="2" charset="0"/>
              </a:rPr>
              <a:t>Grundschule mit Hort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240 Schüler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6 Stammklassen (Kurs 1 und 2 lernen gemeinsam)</a:t>
            </a:r>
          </a:p>
          <a:p>
            <a:endParaRPr lang="de-DE" sz="2800" dirty="0">
              <a:latin typeface="Grundschrift" panose="00000500000000000000" pitchFamily="2" charset="0"/>
            </a:endParaRPr>
          </a:p>
          <a:p>
            <a:pPr marL="0" indent="0">
              <a:buNone/>
            </a:pPr>
            <a:endParaRPr lang="de-DE" sz="2800" dirty="0">
              <a:latin typeface="Grundschrift" panose="00000500000000000000" pitchFamily="2" charset="0"/>
            </a:endParaRPr>
          </a:p>
          <a:p>
            <a:r>
              <a:rPr lang="de-DE" sz="2800" dirty="0">
                <a:latin typeface="Grundschrift" panose="00000500000000000000" pitchFamily="2" charset="0"/>
              </a:rPr>
              <a:t>3 dritte Klassen (3a, 3b, 3c)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3 vierte Klassen (4a, 4b, 4c)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547" y="3470368"/>
            <a:ext cx="737738" cy="774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585" y="3367113"/>
            <a:ext cx="599528" cy="9143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030" y="3377651"/>
            <a:ext cx="623537" cy="96310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087" y="3267650"/>
            <a:ext cx="801516" cy="109779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581" y="3349290"/>
            <a:ext cx="782484" cy="101615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8863" y="3377651"/>
            <a:ext cx="923900" cy="9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45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latin typeface="Grundschrift" panose="00000500000000000000" pitchFamily="2" charset="0"/>
              </a:rPr>
              <a:t>Angebote in der hortoffenen Arbeit</a:t>
            </a:r>
            <a:br>
              <a:rPr lang="de-DE" b="1" dirty="0">
                <a:latin typeface="Grundschrift" panose="00000500000000000000" pitchFamily="2" charset="0"/>
              </a:rPr>
            </a:br>
            <a:r>
              <a:rPr lang="de-DE" b="1" dirty="0">
                <a:latin typeface="Grundschrift" panose="00000500000000000000" pitchFamily="2" charset="0"/>
              </a:rPr>
              <a:t>2021/2022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04" y="1496327"/>
            <a:ext cx="1697005" cy="229858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06" y="3524752"/>
            <a:ext cx="1804128" cy="25516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312" y="1697182"/>
            <a:ext cx="1710299" cy="22995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43" y="3524752"/>
            <a:ext cx="2104766" cy="297690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47" y="2012373"/>
            <a:ext cx="1666889" cy="243147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036" y="4655128"/>
            <a:ext cx="1793550" cy="1905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865" y="1810283"/>
            <a:ext cx="2499930" cy="20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89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latin typeface="Grundschrift" panose="00000500000000000000" pitchFamily="2" charset="0"/>
              </a:rPr>
              <a:t>Angebote in der hortoffenen Arbeit</a:t>
            </a:r>
            <a:br>
              <a:rPr lang="de-DE" b="1" dirty="0">
                <a:latin typeface="Grundschrift" panose="00000500000000000000" pitchFamily="2" charset="0"/>
              </a:rPr>
            </a:br>
            <a:r>
              <a:rPr lang="de-DE" b="1" dirty="0">
                <a:latin typeface="Grundschrift" panose="00000500000000000000" pitchFamily="2" charset="0"/>
              </a:rPr>
              <a:t>2021/2022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611" y="1905000"/>
            <a:ext cx="1573187" cy="22098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42" y="1553228"/>
            <a:ext cx="2146649" cy="315375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40" y="1760356"/>
            <a:ext cx="2626111" cy="371427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41" y="4114800"/>
            <a:ext cx="1689740" cy="238990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204" y="4323474"/>
            <a:ext cx="1776600" cy="230232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155" y="2290617"/>
            <a:ext cx="1548180" cy="13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35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latin typeface="Grundschrift" panose="00000500000000000000" pitchFamily="2" charset="0"/>
              </a:rPr>
              <a:t>Klammertafel der hortoffenen Angebote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9303" y="2017012"/>
            <a:ext cx="5778929" cy="39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01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4400" b="1" dirty="0">
                <a:latin typeface="Grundschrift" panose="00000500000000000000" pitchFamily="2" charset="0"/>
              </a:rPr>
              <a:t>Hortinformationstafel mit täglichem </a:t>
            </a:r>
            <a:r>
              <a:rPr lang="de-DE" sz="4400" b="1" dirty="0" err="1">
                <a:latin typeface="Grundschrift" panose="00000500000000000000" pitchFamily="2" charset="0"/>
              </a:rPr>
              <a:t>Anklammersystem</a:t>
            </a:r>
            <a:endParaRPr lang="de-DE" sz="4400" b="1" dirty="0">
              <a:latin typeface="Grundschrift" panose="00000500000000000000" pitchFamily="2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7272" y="2553731"/>
            <a:ext cx="6622991" cy="27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98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862" y="603328"/>
            <a:ext cx="8911687" cy="128089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70228" y="2529016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400" dirty="0">
                <a:latin typeface="Grundschrift" panose="00000500000000000000" pitchFamily="2" charset="0"/>
              </a:rPr>
              <a:t>Wir wünschen uns eine gute Zusammenarbeit mit Ihnen und Ihrem Kind und eine erfolgreiche Grundschulzeit an der </a:t>
            </a:r>
            <a:r>
              <a:rPr lang="de-DE" sz="4400" dirty="0" err="1">
                <a:latin typeface="Grundschrift" panose="00000500000000000000" pitchFamily="2" charset="0"/>
              </a:rPr>
              <a:t>Bechsteinschule</a:t>
            </a:r>
            <a:r>
              <a:rPr lang="de-DE" sz="4400" dirty="0">
                <a:latin typeface="Grundschrift" panose="00000500000000000000" pitchFamily="2" charset="0"/>
              </a:rPr>
              <a:t>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535" y="326089"/>
            <a:ext cx="2612403" cy="220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65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latin typeface="Grundschrift" panose="00000500000000000000" pitchFamily="2" charset="0"/>
              </a:rPr>
              <a:t>Unser </a:t>
            </a:r>
            <a:r>
              <a:rPr lang="de-DE" b="1" dirty="0">
                <a:latin typeface="Grundschrift" panose="00000500000000000000" pitchFamily="2" charset="0"/>
              </a:rPr>
              <a:t>Ziel</a:t>
            </a:r>
            <a:r>
              <a:rPr lang="de-DE" dirty="0">
                <a:latin typeface="Grundschrift" panose="00000500000000000000" pitchFamily="2" charset="0"/>
              </a:rPr>
              <a:t> ist es, die </a:t>
            </a:r>
            <a:r>
              <a:rPr lang="de-DE" b="1" dirty="0">
                <a:latin typeface="Grundschrift" panose="00000500000000000000" pitchFamily="2" charset="0"/>
              </a:rPr>
              <a:t>Kompetenzen</a:t>
            </a:r>
            <a:r>
              <a:rPr lang="de-DE" dirty="0">
                <a:latin typeface="Grundschrift" panose="00000500000000000000" pitchFamily="2" charset="0"/>
              </a:rPr>
              <a:t> der Kinder zu fordern und zu fördern, so dass sich jeder Schüler entsprechend </a:t>
            </a:r>
            <a:r>
              <a:rPr lang="de-DE" b="1" dirty="0">
                <a:latin typeface="Grundschrift" panose="00000500000000000000" pitchFamily="2" charset="0"/>
              </a:rPr>
              <a:t>weiter entwickeln </a:t>
            </a:r>
            <a:r>
              <a:rPr lang="de-DE" dirty="0">
                <a:latin typeface="Grundschrift" panose="00000500000000000000" pitchFamily="2" charset="0"/>
              </a:rPr>
              <a:t>kann.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1205" y="2496065"/>
            <a:ext cx="607512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63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latin typeface="Grundschrift" panose="00000500000000000000" pitchFamily="2" charset="0"/>
              </a:rPr>
              <a:t>Tagesablauf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800" dirty="0">
                <a:latin typeface="Grundschrift" panose="00000500000000000000" pitchFamily="2" charset="0"/>
              </a:rPr>
              <a:t>6.30 Uhr </a:t>
            </a:r>
            <a:r>
              <a:rPr lang="de-DE" sz="2800" dirty="0" err="1">
                <a:latin typeface="Grundschrift" panose="00000500000000000000" pitchFamily="2" charset="0"/>
              </a:rPr>
              <a:t>Frühhort</a:t>
            </a:r>
            <a:endParaRPr lang="de-DE" sz="2800" dirty="0">
              <a:latin typeface="Grundschrift" panose="00000500000000000000" pitchFamily="2" charset="0"/>
            </a:endParaRPr>
          </a:p>
          <a:p>
            <a:r>
              <a:rPr lang="de-DE" sz="2800" dirty="0">
                <a:latin typeface="Grundschrift" panose="00000500000000000000" pitchFamily="2" charset="0"/>
              </a:rPr>
              <a:t>7.45 Uhr Ankommen in der Klasse </a:t>
            </a:r>
          </a:p>
          <a:p>
            <a:pPr marL="0" indent="0">
              <a:buNone/>
            </a:pPr>
            <a:r>
              <a:rPr lang="de-DE" sz="2800" dirty="0">
                <a:latin typeface="Grundschrift" panose="00000500000000000000" pitchFamily="2" charset="0"/>
              </a:rPr>
              <a:t>          gemeinsame Gespräche über Erlebnisse, </a:t>
            </a:r>
          </a:p>
          <a:p>
            <a:pPr marL="0" indent="0">
              <a:buNone/>
            </a:pPr>
            <a:r>
              <a:rPr lang="de-DE" sz="2800" dirty="0">
                <a:latin typeface="Grundschrift" panose="00000500000000000000" pitchFamily="2" charset="0"/>
              </a:rPr>
              <a:t>		    	 Vorbereitung des Arbeitsplatzes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8.00 Uhr Unterrichtsbeginn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Nach dem Unterricht: </a:t>
            </a:r>
          </a:p>
          <a:p>
            <a:pPr marL="0" indent="0">
              <a:buNone/>
            </a:pPr>
            <a:r>
              <a:rPr lang="de-DE" sz="2800" dirty="0">
                <a:latin typeface="Grundschrift" panose="00000500000000000000" pitchFamily="2" charset="0"/>
              </a:rPr>
              <a:t>           Mittagessen und Angebote im Hort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190" y="624110"/>
            <a:ext cx="2030400" cy="17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5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400" b="1" dirty="0">
                <a:latin typeface="Grundschrift" panose="00000500000000000000" pitchFamily="2" charset="0"/>
              </a:rPr>
              <a:t>Grundschule muss nah </a:t>
            </a:r>
            <a:br>
              <a:rPr lang="de-DE" sz="4400" b="1" dirty="0">
                <a:latin typeface="Grundschrift" panose="00000500000000000000" pitchFamily="2" charset="0"/>
              </a:rPr>
            </a:br>
            <a:r>
              <a:rPr lang="de-DE" sz="4400" b="1" dirty="0">
                <a:latin typeface="Grundschrift" panose="00000500000000000000" pitchFamily="2" charset="0"/>
              </a:rPr>
              <a:t>am Leben sein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3045634"/>
              </p:ext>
            </p:extLst>
          </p:nvPr>
        </p:nvGraphicFramePr>
        <p:xfrm>
          <a:off x="2589212" y="2133600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56" y="4884379"/>
            <a:ext cx="1779056" cy="168368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9456" y="1205220"/>
            <a:ext cx="2512620" cy="162816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493" y="2347068"/>
            <a:ext cx="1587719" cy="17066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6538" y="5080510"/>
            <a:ext cx="1890843" cy="166142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3230" y="4884379"/>
            <a:ext cx="1789290" cy="16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00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4000" b="1" dirty="0">
                <a:latin typeface="Grundschrift" panose="00000500000000000000" pitchFamily="2" charset="0"/>
              </a:rPr>
              <a:t>Thüringer Lehrplan und </a:t>
            </a:r>
            <a:br>
              <a:rPr lang="de-DE" sz="4000" b="1" dirty="0">
                <a:latin typeface="Grundschrift" panose="00000500000000000000" pitchFamily="2" charset="0"/>
              </a:rPr>
            </a:br>
            <a:r>
              <a:rPr lang="de-DE" sz="4000" b="1" dirty="0">
                <a:latin typeface="Grundschrift" panose="00000500000000000000" pitchFamily="2" charset="0"/>
              </a:rPr>
              <a:t>Thüringer Bildungsplan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92925" y="2561968"/>
            <a:ext cx="8915400" cy="3777622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Grundschrift" panose="00000500000000000000" pitchFamily="2" charset="0"/>
              </a:rPr>
              <a:t>Schüler lernen und arbeiten miteinander auf ihrem jeweiligen Entwicklungsniveau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Thüringer Lehrplan und Thüringer Bildungsplan sind verbindlich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Kinder erhalten ab Klasse 3 Noten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Kinder in der Schuleingangsphase erhalten eine Verbalbeurteilung</a:t>
            </a:r>
          </a:p>
        </p:txBody>
      </p:sp>
    </p:spTree>
    <p:extLst>
      <p:ext uri="{BB962C8B-B14F-4D97-AF65-F5344CB8AC3E}">
        <p14:creationId xmlns:p14="http://schemas.microsoft.com/office/powerpoint/2010/main" val="958307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1" dirty="0">
                <a:latin typeface="Grundschrift" panose="00000500000000000000" pitchFamily="2" charset="0"/>
              </a:rPr>
              <a:t>Lernen in der Schuleingangsphase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7593" y="1804086"/>
            <a:ext cx="6090677" cy="428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56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4400" b="1" dirty="0">
                <a:latin typeface="Grundschrift" panose="00000500000000000000" pitchFamily="2" charset="0"/>
              </a:rPr>
              <a:t>Wir lernen mit </a:t>
            </a:r>
            <a:br>
              <a:rPr lang="de-DE" sz="4400" b="1" dirty="0">
                <a:latin typeface="Grundschrift" panose="00000500000000000000" pitchFamily="2" charset="0"/>
              </a:rPr>
            </a:br>
            <a:r>
              <a:rPr lang="de-DE" sz="4400" b="1" dirty="0">
                <a:latin typeface="Grundschrift" panose="00000500000000000000" pitchFamily="2" charset="0"/>
              </a:rPr>
              <a:t>Kopf, Herz und Hand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3139058"/>
              </p:ext>
            </p:extLst>
          </p:nvPr>
        </p:nvGraphicFramePr>
        <p:xfrm>
          <a:off x="2589212" y="2133600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933" y="1475595"/>
            <a:ext cx="1815279" cy="164627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053" y="586293"/>
            <a:ext cx="1634074" cy="144523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6846" y="2563005"/>
            <a:ext cx="1065960" cy="14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26639"/>
      </p:ext>
    </p:extLst>
  </p:cSld>
  <p:clrMapOvr>
    <a:masterClrMapping/>
  </p:clrMapOvr>
</p:sld>
</file>

<file path=ppt/theme/theme1.xml><?xml version="1.0" encoding="utf-8"?>
<a:theme xmlns:a="http://schemas.openxmlformats.org/drawingml/2006/main" name="Fetze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711</Words>
  <Application>Microsoft Office PowerPoint</Application>
  <PresentationFormat>Breitbild</PresentationFormat>
  <Paragraphs>161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Arial</vt:lpstr>
      <vt:lpstr>Calibri</vt:lpstr>
      <vt:lpstr>Century Gothic</vt:lpstr>
      <vt:lpstr>Grundschrift</vt:lpstr>
      <vt:lpstr>Wingdings 3</vt:lpstr>
      <vt:lpstr>Fetzen</vt:lpstr>
      <vt:lpstr>Herzlich Willkommen  zum Elterninformationsnachmittag</vt:lpstr>
      <vt:lpstr>Wir sind eine  offene Ganztagsschule</vt:lpstr>
      <vt:lpstr>Struktur</vt:lpstr>
      <vt:lpstr>Unser Ziel ist es, die Kompetenzen der Kinder zu fordern und zu fördern, so dass sich jeder Schüler entsprechend weiter entwickeln kann. </vt:lpstr>
      <vt:lpstr>Tagesablauf</vt:lpstr>
      <vt:lpstr>Grundschule muss nah  am Leben sein</vt:lpstr>
      <vt:lpstr>Thüringer Lehrplan und  Thüringer Bildungsplan</vt:lpstr>
      <vt:lpstr>Lernen in der Schuleingangsphase</vt:lpstr>
      <vt:lpstr>Wir lernen mit  Kopf, Herz und Hand</vt:lpstr>
      <vt:lpstr>Leistungserhebung an unserer Schule</vt:lpstr>
      <vt:lpstr>Aspekte einer Lernkultur</vt:lpstr>
      <vt:lpstr>Lernbereiche</vt:lpstr>
      <vt:lpstr>Lehrwerke in der Schuleingangsphase</vt:lpstr>
      <vt:lpstr>Offene Phasen im Unterricht</vt:lpstr>
      <vt:lpstr>Rechtschreibung</vt:lpstr>
      <vt:lpstr>Lesen lernen - Ablauf</vt:lpstr>
      <vt:lpstr>Schrift</vt:lpstr>
      <vt:lpstr>Mathematik</vt:lpstr>
      <vt:lpstr>Lernunterschiede</vt:lpstr>
      <vt:lpstr>Hauptaufgabe der Schule</vt:lpstr>
      <vt:lpstr>Selbstgesteuertes Lernen</vt:lpstr>
      <vt:lpstr>Sportunterricht</vt:lpstr>
      <vt:lpstr>Kunstunterricht</vt:lpstr>
      <vt:lpstr>Der Wunsch der Schule an die Eltern</vt:lpstr>
      <vt:lpstr>Elternsprechstunde</vt:lpstr>
      <vt:lpstr>Mittagversorgung</vt:lpstr>
      <vt:lpstr>Milchpause Bestellung über den Essensanbieter</vt:lpstr>
      <vt:lpstr>Hortbetreuung</vt:lpstr>
      <vt:lpstr>Angebote in der hortoffenen Arbeit 2021/2022</vt:lpstr>
      <vt:lpstr>Angebote in der hortoffenen Arbeit 2021/2022</vt:lpstr>
      <vt:lpstr>Angebote in der hortoffenen Arbeit 2021/2022</vt:lpstr>
      <vt:lpstr>Klammertafel der hortoffenen Angebote</vt:lpstr>
      <vt:lpstr>Hortinformationstafel mit täglichem Anklammersystem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 zum Elterninformationsnachmittag</dc:title>
  <dc:creator>Franziska</dc:creator>
  <cp:lastModifiedBy>Stefan Wroblewski</cp:lastModifiedBy>
  <cp:revision>36</cp:revision>
  <cp:lastPrinted>2022-03-30T11:57:18Z</cp:lastPrinted>
  <dcterms:created xsi:type="dcterms:W3CDTF">2020-09-28T18:37:28Z</dcterms:created>
  <dcterms:modified xsi:type="dcterms:W3CDTF">2022-03-31T16:43:09Z</dcterms:modified>
</cp:coreProperties>
</file>